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4"/>
  </p:notesMasterIdLst>
  <p:sldIdLst>
    <p:sldId id="256" r:id="rId3"/>
    <p:sldId id="258" r:id="rId4"/>
    <p:sldId id="263" r:id="rId5"/>
    <p:sldId id="264" r:id="rId6"/>
    <p:sldId id="261" r:id="rId7"/>
    <p:sldId id="265" r:id="rId8"/>
    <p:sldId id="266" r:id="rId9"/>
    <p:sldId id="267" r:id="rId10"/>
    <p:sldId id="268" r:id="rId11"/>
    <p:sldId id="269" r:id="rId12"/>
    <p:sldId id="270" r:id="rId13"/>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54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hdphoto1.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E5FB44-2AB2-49A4-B374-4CB0310C01C7}" type="datetimeFigureOut">
              <a:rPr lang="vi-VN" smtClean="0"/>
              <a:t>12/06/2024</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FD4499-C016-4879-8B30-645040A2FB1A}" type="slidenum">
              <a:rPr lang="vi-VN" smtClean="0"/>
              <a:t>‹#›</a:t>
            </a:fld>
            <a:endParaRPr lang="vi-VN"/>
          </a:p>
        </p:txBody>
      </p:sp>
    </p:spTree>
    <p:extLst>
      <p:ext uri="{BB962C8B-B14F-4D97-AF65-F5344CB8AC3E}">
        <p14:creationId xmlns:p14="http://schemas.microsoft.com/office/powerpoint/2010/main" val="3530628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1e81e8eaf55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1e81e8eaf55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0932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1e81e8eaf55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1e81e8eaf55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32027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1e81e8eaf55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1e81e8eaf55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1e81e8eaf55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1e81e8eaf55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23826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1e81e8eaf55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1e81e8eaf55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2768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1e81e8eaf55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1e81e8eaf55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1118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1e81e8eaf55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1e81e8eaf55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7782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1e81e8eaf55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1e81e8eaf55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5308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1e81e8eaf55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1e81e8eaf55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4233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1e81e8eaf55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1e81e8eaf55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0913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60CF9-9648-63FE-B1A4-DD17EDEAA4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072F8233-C010-A520-2FD7-E707CD6F4B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20E0A648-D0FA-EB40-198D-9D68ED74E9DC}"/>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5" name="Footer Placeholder 4">
            <a:extLst>
              <a:ext uri="{FF2B5EF4-FFF2-40B4-BE49-F238E27FC236}">
                <a16:creationId xmlns:a16="http://schemas.microsoft.com/office/drawing/2014/main" id="{4360A1B9-96B7-8A44-4D63-63F59A135695}"/>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4EAA4FD2-E6ED-B9E3-382E-1C2A1894F76E}"/>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1315916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3AB5C-2D47-AA3A-7729-5FDFDD9D6048}"/>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5BC71B94-EE39-4405-D1E6-AC0D4ED829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63A9F255-BAFC-AC5B-3257-329594403AD9}"/>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5" name="Footer Placeholder 4">
            <a:extLst>
              <a:ext uri="{FF2B5EF4-FFF2-40B4-BE49-F238E27FC236}">
                <a16:creationId xmlns:a16="http://schemas.microsoft.com/office/drawing/2014/main" id="{80527DF6-4758-61D7-D5BA-A2A910DE5A2B}"/>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09E45EDE-14DA-ADF6-B2F3-5215A9DF39B7}"/>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2597995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2FE816-5FCB-284C-FD16-2DF89931F37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A24C0766-B6AC-0348-CDD7-77EDB775F7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BF802891-1B01-36EE-C7F2-BAD2E23F3588}"/>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5" name="Footer Placeholder 4">
            <a:extLst>
              <a:ext uri="{FF2B5EF4-FFF2-40B4-BE49-F238E27FC236}">
                <a16:creationId xmlns:a16="http://schemas.microsoft.com/office/drawing/2014/main" id="{F6C8BDC8-0684-AB69-BFED-5C0698705991}"/>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6EB9E5FF-ACB6-36F3-BAC5-89E5A32D7346}"/>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4150910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10" name="Google Shape;10;p2"/>
          <p:cNvSpPr txBox="1">
            <a:spLocks noGrp="1"/>
          </p:cNvSpPr>
          <p:nvPr>
            <p:ph type="ctrTitle"/>
          </p:nvPr>
        </p:nvSpPr>
        <p:spPr>
          <a:xfrm>
            <a:off x="2091567" y="1370425"/>
            <a:ext cx="8008800" cy="30392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SzPts val="6000"/>
              <a:buNone/>
              <a:defRPr sz="6667"/>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2616800" y="4941575"/>
            <a:ext cx="6958400" cy="54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867"/>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endParaRPr/>
          </a:p>
        </p:txBody>
      </p:sp>
    </p:spTree>
    <p:extLst>
      <p:ext uri="{BB962C8B-B14F-4D97-AF65-F5344CB8AC3E}">
        <p14:creationId xmlns:p14="http://schemas.microsoft.com/office/powerpoint/2010/main" val="33036838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14" name="Google Shape;14;p3"/>
          <p:cNvSpPr txBox="1">
            <a:spLocks noGrp="1"/>
          </p:cNvSpPr>
          <p:nvPr>
            <p:ph type="title"/>
          </p:nvPr>
        </p:nvSpPr>
        <p:spPr>
          <a:xfrm>
            <a:off x="1510697" y="3307167"/>
            <a:ext cx="5019200" cy="182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5067"/>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endParaRPr/>
          </a:p>
        </p:txBody>
      </p:sp>
      <p:sp>
        <p:nvSpPr>
          <p:cNvPr id="15" name="Google Shape;15;p3"/>
          <p:cNvSpPr txBox="1">
            <a:spLocks noGrp="1"/>
          </p:cNvSpPr>
          <p:nvPr>
            <p:ph type="title" idx="2" hasCustomPrompt="1"/>
          </p:nvPr>
        </p:nvSpPr>
        <p:spPr>
          <a:xfrm>
            <a:off x="3300297" y="1721633"/>
            <a:ext cx="1440000" cy="1334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80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6" name="Google Shape;16;p3"/>
          <p:cNvSpPr>
            <a:spLocks noGrp="1"/>
          </p:cNvSpPr>
          <p:nvPr>
            <p:ph type="pic" idx="3"/>
          </p:nvPr>
        </p:nvSpPr>
        <p:spPr>
          <a:xfrm>
            <a:off x="7208768" y="926600"/>
            <a:ext cx="3472400" cy="5004800"/>
          </a:xfrm>
          <a:prstGeom prst="rect">
            <a:avLst/>
          </a:prstGeom>
          <a:noFill/>
          <a:ln w="9525" cap="flat" cmpd="sng">
            <a:solidFill>
              <a:schemeClr val="dk1"/>
            </a:solidFill>
            <a:prstDash val="solid"/>
            <a:round/>
            <a:headEnd type="none" w="sm" len="sm"/>
            <a:tailEnd type="none" w="sm" len="sm"/>
          </a:ln>
        </p:spPr>
      </p:sp>
      <p:grpSp>
        <p:nvGrpSpPr>
          <p:cNvPr id="17" name="Google Shape;17;p3"/>
          <p:cNvGrpSpPr/>
          <p:nvPr/>
        </p:nvGrpSpPr>
        <p:grpSpPr>
          <a:xfrm>
            <a:off x="10882446" y="100713"/>
            <a:ext cx="5002257" cy="1969700"/>
            <a:chOff x="8161834" y="75534"/>
            <a:chExt cx="3751693" cy="1477275"/>
          </a:xfrm>
        </p:grpSpPr>
        <p:grpSp>
          <p:nvGrpSpPr>
            <p:cNvPr id="18" name="Google Shape;18;p3"/>
            <p:cNvGrpSpPr/>
            <p:nvPr/>
          </p:nvGrpSpPr>
          <p:grpSpPr>
            <a:xfrm>
              <a:off x="8371972" y="75540"/>
              <a:ext cx="3541556" cy="1323917"/>
              <a:chOff x="2133050" y="2071900"/>
              <a:chExt cx="2132825" cy="797300"/>
            </a:xfrm>
          </p:grpSpPr>
          <p:sp>
            <p:nvSpPr>
              <p:cNvPr id="19" name="Google Shape;19;p3"/>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3"/>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3"/>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3"/>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3"/>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3"/>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3"/>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3"/>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3"/>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3"/>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3"/>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3"/>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 name="Google Shape;31;p3"/>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3"/>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3"/>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 name="Google Shape;34;p3"/>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3"/>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 name="Google Shape;36;p3"/>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3"/>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3"/>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 name="Google Shape;39;p3"/>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 name="Google Shape;40;p3"/>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 name="Google Shape;41;p3"/>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 name="Google Shape;42;p3"/>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3"/>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3"/>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3"/>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3"/>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 name="Google Shape;47;p3"/>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3"/>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9" name="Google Shape;49;p3"/>
            <p:cNvSpPr/>
            <p:nvPr/>
          </p:nvSpPr>
          <p:spPr>
            <a:xfrm>
              <a:off x="8161834" y="721209"/>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Saira"/>
                <a:ea typeface="Saira"/>
                <a:cs typeface="Saira"/>
                <a:sym typeface="Saira"/>
              </a:endParaRPr>
            </a:p>
          </p:txBody>
        </p:sp>
        <p:sp>
          <p:nvSpPr>
            <p:cNvPr id="50" name="Google Shape;50;p3"/>
            <p:cNvSpPr/>
            <p:nvPr/>
          </p:nvSpPr>
          <p:spPr>
            <a:xfrm>
              <a:off x="9036759" y="75534"/>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Saira"/>
                <a:ea typeface="Saira"/>
                <a:cs typeface="Saira"/>
                <a:sym typeface="Saira"/>
              </a:endParaRPr>
            </a:p>
          </p:txBody>
        </p:sp>
      </p:grpSp>
    </p:spTree>
    <p:extLst>
      <p:ext uri="{BB962C8B-B14F-4D97-AF65-F5344CB8AC3E}">
        <p14:creationId xmlns:p14="http://schemas.microsoft.com/office/powerpoint/2010/main" val="42284276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51"/>
        <p:cNvGrpSpPr/>
        <p:nvPr/>
      </p:nvGrpSpPr>
      <p:grpSpPr>
        <a:xfrm>
          <a:off x="0" y="0"/>
          <a:ext cx="0" cy="0"/>
          <a:chOff x="0" y="0"/>
          <a:chExt cx="0" cy="0"/>
        </a:xfrm>
      </p:grpSpPr>
      <p:pic>
        <p:nvPicPr>
          <p:cNvPr id="52" name="Google Shape;52;p4"/>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53" name="Google Shape;53;p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4" name="Google Shape;54;p4"/>
          <p:cNvSpPr txBox="1">
            <a:spLocks noGrp="1"/>
          </p:cNvSpPr>
          <p:nvPr>
            <p:ph type="body" idx="1"/>
          </p:nvPr>
        </p:nvSpPr>
        <p:spPr>
          <a:xfrm>
            <a:off x="960000" y="1536633"/>
            <a:ext cx="10272000" cy="468800"/>
          </a:xfrm>
          <a:prstGeom prst="rect">
            <a:avLst/>
          </a:prstGeom>
        </p:spPr>
        <p:txBody>
          <a:bodyPr spcFirstLastPara="1" wrap="square" lIns="91425" tIns="91425" rIns="91425" bIns="91425" anchor="t" anchorCtr="0">
            <a:noAutofit/>
          </a:bodyPr>
          <a:lstStyle>
            <a:lvl1pPr marL="609585" lvl="0" indent="-423323" algn="ctr" rtl="0">
              <a:lnSpc>
                <a:spcPct val="115000"/>
              </a:lnSpc>
              <a:spcBef>
                <a:spcPts val="0"/>
              </a:spcBef>
              <a:spcAft>
                <a:spcPts val="0"/>
              </a:spcAft>
              <a:buSzPts val="1400"/>
              <a:buChar char="●"/>
              <a:defRPr sz="1867"/>
            </a:lvl1pPr>
            <a:lvl2pPr marL="1219170" lvl="1" indent="-406390" rtl="0">
              <a:lnSpc>
                <a:spcPct val="115000"/>
              </a:lnSpc>
              <a:spcBef>
                <a:spcPts val="0"/>
              </a:spcBef>
              <a:spcAft>
                <a:spcPts val="0"/>
              </a:spcAft>
              <a:buSzPts val="1200"/>
              <a:buChar char="○"/>
              <a:defRPr/>
            </a:lvl2pPr>
            <a:lvl3pPr marL="1828754" lvl="2" indent="-406390" rtl="0">
              <a:lnSpc>
                <a:spcPct val="115000"/>
              </a:lnSpc>
              <a:spcBef>
                <a:spcPts val="0"/>
              </a:spcBef>
              <a:spcAft>
                <a:spcPts val="0"/>
              </a:spcAft>
              <a:buSzPts val="1200"/>
              <a:buChar char="■"/>
              <a:defRPr/>
            </a:lvl3pPr>
            <a:lvl4pPr marL="2438339" lvl="3" indent="-406390" rtl="0">
              <a:lnSpc>
                <a:spcPct val="115000"/>
              </a:lnSpc>
              <a:spcBef>
                <a:spcPts val="0"/>
              </a:spcBef>
              <a:spcAft>
                <a:spcPts val="0"/>
              </a:spcAft>
              <a:buSzPts val="1200"/>
              <a:buChar char="●"/>
              <a:defRPr/>
            </a:lvl4pPr>
            <a:lvl5pPr marL="3047924" lvl="4" indent="-406390" rtl="0">
              <a:lnSpc>
                <a:spcPct val="115000"/>
              </a:lnSpc>
              <a:spcBef>
                <a:spcPts val="0"/>
              </a:spcBef>
              <a:spcAft>
                <a:spcPts val="0"/>
              </a:spcAft>
              <a:buSzPts val="1200"/>
              <a:buChar char="○"/>
              <a:defRPr/>
            </a:lvl5pPr>
            <a:lvl6pPr marL="3657509" lvl="5" indent="-406390" rtl="0">
              <a:lnSpc>
                <a:spcPct val="115000"/>
              </a:lnSpc>
              <a:spcBef>
                <a:spcPts val="0"/>
              </a:spcBef>
              <a:spcAft>
                <a:spcPts val="0"/>
              </a:spcAft>
              <a:buSzPts val="1200"/>
              <a:buChar char="■"/>
              <a:defRPr/>
            </a:lvl6pPr>
            <a:lvl7pPr marL="4267093" lvl="6" indent="-406390" rtl="0">
              <a:lnSpc>
                <a:spcPct val="115000"/>
              </a:lnSpc>
              <a:spcBef>
                <a:spcPts val="0"/>
              </a:spcBef>
              <a:spcAft>
                <a:spcPts val="0"/>
              </a:spcAft>
              <a:buSzPts val="1200"/>
              <a:buChar char="●"/>
              <a:defRPr/>
            </a:lvl7pPr>
            <a:lvl8pPr marL="4876678" lvl="7" indent="-406390" rtl="0">
              <a:lnSpc>
                <a:spcPct val="115000"/>
              </a:lnSpc>
              <a:spcBef>
                <a:spcPts val="0"/>
              </a:spcBef>
              <a:spcAft>
                <a:spcPts val="0"/>
              </a:spcAft>
              <a:buSzPts val="1200"/>
              <a:buChar char="○"/>
              <a:defRPr/>
            </a:lvl8pPr>
            <a:lvl9pPr marL="5486263" lvl="8" indent="-406390" rtl="0">
              <a:lnSpc>
                <a:spcPct val="115000"/>
              </a:lnSpc>
              <a:spcBef>
                <a:spcPts val="0"/>
              </a:spcBef>
              <a:spcAft>
                <a:spcPts val="0"/>
              </a:spcAft>
              <a:buSzPts val="1200"/>
              <a:buChar char="■"/>
              <a:defRPr/>
            </a:lvl9pPr>
          </a:lstStyle>
          <a:p>
            <a:endParaRPr/>
          </a:p>
        </p:txBody>
      </p:sp>
      <p:grpSp>
        <p:nvGrpSpPr>
          <p:cNvPr id="55" name="Google Shape;55;p4"/>
          <p:cNvGrpSpPr/>
          <p:nvPr/>
        </p:nvGrpSpPr>
        <p:grpSpPr>
          <a:xfrm>
            <a:off x="-2245778" y="482277"/>
            <a:ext cx="4564611" cy="2261724"/>
            <a:chOff x="-1684333" y="361707"/>
            <a:chExt cx="3423458" cy="1696293"/>
          </a:xfrm>
        </p:grpSpPr>
        <p:grpSp>
          <p:nvGrpSpPr>
            <p:cNvPr id="56" name="Google Shape;56;p4"/>
            <p:cNvGrpSpPr/>
            <p:nvPr/>
          </p:nvGrpSpPr>
          <p:grpSpPr>
            <a:xfrm>
              <a:off x="-1684333" y="361707"/>
              <a:ext cx="2907181" cy="1177348"/>
              <a:chOff x="2442775" y="3274750"/>
              <a:chExt cx="1690025" cy="684425"/>
            </a:xfrm>
          </p:grpSpPr>
          <p:sp>
            <p:nvSpPr>
              <p:cNvPr id="57" name="Google Shape;57;p4"/>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4"/>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4"/>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4"/>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4"/>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4"/>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 name="Google Shape;63;p4"/>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 name="Google Shape;64;p4"/>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4"/>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4"/>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4"/>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4"/>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 name="Google Shape;69;p4"/>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 name="Google Shape;70;p4"/>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 name="Google Shape;71;p4"/>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4"/>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4"/>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4"/>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4"/>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4"/>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4"/>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78" name="Google Shape;78;p4"/>
            <p:cNvPicPr preferRelativeResize="0"/>
            <p:nvPr/>
          </p:nvPicPr>
          <p:blipFill>
            <a:blip r:embed="rId3">
              <a:alphaModFix amt="40000"/>
            </a:blip>
            <a:stretch>
              <a:fillRect/>
            </a:stretch>
          </p:blipFill>
          <p:spPr>
            <a:xfrm>
              <a:off x="-345200" y="880650"/>
              <a:ext cx="1177350" cy="1177350"/>
            </a:xfrm>
            <a:prstGeom prst="rect">
              <a:avLst/>
            </a:prstGeom>
            <a:noFill/>
            <a:ln>
              <a:noFill/>
            </a:ln>
          </p:spPr>
        </p:pic>
        <p:pic>
          <p:nvPicPr>
            <p:cNvPr id="79" name="Google Shape;79;p4"/>
            <p:cNvPicPr preferRelativeResize="0"/>
            <p:nvPr/>
          </p:nvPicPr>
          <p:blipFill>
            <a:blip r:embed="rId3">
              <a:alphaModFix amt="40000"/>
            </a:blip>
            <a:stretch>
              <a:fillRect/>
            </a:stretch>
          </p:blipFill>
          <p:spPr>
            <a:xfrm>
              <a:off x="561775" y="739600"/>
              <a:ext cx="1177350" cy="1177350"/>
            </a:xfrm>
            <a:prstGeom prst="rect">
              <a:avLst/>
            </a:prstGeom>
            <a:noFill/>
            <a:ln>
              <a:noFill/>
            </a:ln>
          </p:spPr>
        </p:pic>
      </p:grpSp>
      <p:grpSp>
        <p:nvGrpSpPr>
          <p:cNvPr id="80" name="Google Shape;80;p4"/>
          <p:cNvGrpSpPr/>
          <p:nvPr/>
        </p:nvGrpSpPr>
        <p:grpSpPr>
          <a:xfrm>
            <a:off x="9838534" y="4851867"/>
            <a:ext cx="5286916" cy="2204200"/>
            <a:chOff x="7378900" y="3638900"/>
            <a:chExt cx="3965187" cy="1653150"/>
          </a:xfrm>
        </p:grpSpPr>
        <p:grpSp>
          <p:nvGrpSpPr>
            <p:cNvPr id="81" name="Google Shape;81;p4"/>
            <p:cNvGrpSpPr/>
            <p:nvPr/>
          </p:nvGrpSpPr>
          <p:grpSpPr>
            <a:xfrm>
              <a:off x="7802532" y="3702559"/>
              <a:ext cx="3541556" cy="1323917"/>
              <a:chOff x="2133050" y="2071900"/>
              <a:chExt cx="2132825" cy="797300"/>
            </a:xfrm>
          </p:grpSpPr>
          <p:sp>
            <p:nvSpPr>
              <p:cNvPr id="82" name="Google Shape;82;p4"/>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4"/>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4"/>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4"/>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4"/>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 name="Google Shape;87;p4"/>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 name="Google Shape;88;p4"/>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 name="Google Shape;89;p4"/>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 name="Google Shape;90;p4"/>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 name="Google Shape;91;p4"/>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 name="Google Shape;92;p4"/>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 name="Google Shape;93;p4"/>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4"/>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 name="Google Shape;95;p4"/>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4"/>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4"/>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4"/>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4"/>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 name="Google Shape;100;p4"/>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 name="Google Shape;101;p4"/>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4"/>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 name="Google Shape;103;p4"/>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4"/>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 name="Google Shape;105;p4"/>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4"/>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4"/>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4"/>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 name="Google Shape;109;p4"/>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 name="Google Shape;110;p4"/>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4"/>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12" name="Google Shape;112;p4"/>
            <p:cNvPicPr preferRelativeResize="0"/>
            <p:nvPr/>
          </p:nvPicPr>
          <p:blipFill>
            <a:blip r:embed="rId3">
              <a:alphaModFix amt="40000"/>
            </a:blip>
            <a:stretch>
              <a:fillRect/>
            </a:stretch>
          </p:blipFill>
          <p:spPr>
            <a:xfrm>
              <a:off x="7378900" y="4114700"/>
              <a:ext cx="1177350" cy="1177350"/>
            </a:xfrm>
            <a:prstGeom prst="rect">
              <a:avLst/>
            </a:prstGeom>
            <a:noFill/>
            <a:ln>
              <a:noFill/>
            </a:ln>
          </p:spPr>
        </p:pic>
        <p:pic>
          <p:nvPicPr>
            <p:cNvPr id="113" name="Google Shape;113;p4"/>
            <p:cNvPicPr preferRelativeResize="0"/>
            <p:nvPr/>
          </p:nvPicPr>
          <p:blipFill>
            <a:blip r:embed="rId3">
              <a:alphaModFix amt="40000"/>
            </a:blip>
            <a:stretch>
              <a:fillRect/>
            </a:stretch>
          </p:blipFill>
          <p:spPr>
            <a:xfrm>
              <a:off x="8367650" y="3638900"/>
              <a:ext cx="1177350" cy="1177350"/>
            </a:xfrm>
            <a:prstGeom prst="rect">
              <a:avLst/>
            </a:prstGeom>
            <a:noFill/>
            <a:ln>
              <a:noFill/>
            </a:ln>
          </p:spPr>
        </p:pic>
      </p:grpSp>
    </p:spTree>
    <p:extLst>
      <p:ext uri="{BB962C8B-B14F-4D97-AF65-F5344CB8AC3E}">
        <p14:creationId xmlns:p14="http://schemas.microsoft.com/office/powerpoint/2010/main" val="17071729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14"/>
        <p:cNvGrpSpPr/>
        <p:nvPr/>
      </p:nvGrpSpPr>
      <p:grpSpPr>
        <a:xfrm>
          <a:off x="0" y="0"/>
          <a:ext cx="0" cy="0"/>
          <a:chOff x="0" y="0"/>
          <a:chExt cx="0" cy="0"/>
        </a:xfrm>
      </p:grpSpPr>
      <p:pic>
        <p:nvPicPr>
          <p:cNvPr id="115" name="Google Shape;115;p5"/>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116" name="Google Shape;116;p5"/>
          <p:cNvSpPr txBox="1">
            <a:spLocks noGrp="1"/>
          </p:cNvSpPr>
          <p:nvPr>
            <p:ph type="subTitle" idx="1"/>
          </p:nvPr>
        </p:nvSpPr>
        <p:spPr>
          <a:xfrm>
            <a:off x="1817851" y="2731067"/>
            <a:ext cx="4002000" cy="64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117" name="Google Shape;117;p5"/>
          <p:cNvSpPr txBox="1">
            <a:spLocks noGrp="1"/>
          </p:cNvSpPr>
          <p:nvPr>
            <p:ph type="subTitle" idx="2"/>
          </p:nvPr>
        </p:nvSpPr>
        <p:spPr>
          <a:xfrm>
            <a:off x="6372149" y="2731067"/>
            <a:ext cx="4002000" cy="64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118" name="Google Shape;118;p5"/>
          <p:cNvSpPr txBox="1">
            <a:spLocks noGrp="1"/>
          </p:cNvSpPr>
          <p:nvPr>
            <p:ph type="subTitle" idx="3"/>
          </p:nvPr>
        </p:nvSpPr>
        <p:spPr>
          <a:xfrm>
            <a:off x="1817851" y="3380667"/>
            <a:ext cx="4002000" cy="174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9" name="Google Shape;119;p5"/>
          <p:cNvSpPr txBox="1">
            <a:spLocks noGrp="1"/>
          </p:cNvSpPr>
          <p:nvPr>
            <p:ph type="subTitle" idx="4"/>
          </p:nvPr>
        </p:nvSpPr>
        <p:spPr>
          <a:xfrm>
            <a:off x="6372147" y="3380667"/>
            <a:ext cx="4002000" cy="174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0" name="Google Shape;120;p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1" name="Google Shape;121;p5"/>
          <p:cNvGrpSpPr/>
          <p:nvPr/>
        </p:nvGrpSpPr>
        <p:grpSpPr>
          <a:xfrm>
            <a:off x="-667405" y="-2547499"/>
            <a:ext cx="2107416" cy="4508433"/>
            <a:chOff x="-500554" y="-1910625"/>
            <a:chExt cx="1580562" cy="3381325"/>
          </a:xfrm>
        </p:grpSpPr>
        <p:grpSp>
          <p:nvGrpSpPr>
            <p:cNvPr id="122" name="Google Shape;122;p5"/>
            <p:cNvGrpSpPr/>
            <p:nvPr/>
          </p:nvGrpSpPr>
          <p:grpSpPr>
            <a:xfrm rot="5400000" flipH="1">
              <a:off x="-1326644" y="-1084534"/>
              <a:ext cx="3232743" cy="1580562"/>
              <a:chOff x="2191675" y="4192425"/>
              <a:chExt cx="1929650" cy="943450"/>
            </a:xfrm>
          </p:grpSpPr>
          <p:sp>
            <p:nvSpPr>
              <p:cNvPr id="123" name="Google Shape;123;p5"/>
              <p:cNvSpPr/>
              <p:nvPr/>
            </p:nvSpPr>
            <p:spPr>
              <a:xfrm>
                <a:off x="3010325" y="4489875"/>
                <a:ext cx="870175" cy="445600"/>
              </a:xfrm>
              <a:custGeom>
                <a:avLst/>
                <a:gdLst/>
                <a:ahLst/>
                <a:cxnLst/>
                <a:rect l="l" t="t" r="r" b="b"/>
                <a:pathLst>
                  <a:path w="34807" h="17824" extrusionOk="0">
                    <a:moveTo>
                      <a:pt x="1" y="0"/>
                    </a:moveTo>
                    <a:lnTo>
                      <a:pt x="1" y="1553"/>
                    </a:lnTo>
                    <a:lnTo>
                      <a:pt x="2377" y="4008"/>
                    </a:lnTo>
                    <a:lnTo>
                      <a:pt x="2377" y="7937"/>
                    </a:lnTo>
                    <a:lnTo>
                      <a:pt x="3645" y="9316"/>
                    </a:lnTo>
                    <a:lnTo>
                      <a:pt x="6845" y="9316"/>
                    </a:lnTo>
                    <a:lnTo>
                      <a:pt x="8033" y="10504"/>
                    </a:lnTo>
                    <a:lnTo>
                      <a:pt x="13911" y="10504"/>
                    </a:lnTo>
                    <a:lnTo>
                      <a:pt x="21262" y="17791"/>
                    </a:lnTo>
                    <a:lnTo>
                      <a:pt x="21293" y="17823"/>
                    </a:lnTo>
                    <a:lnTo>
                      <a:pt x="29421" y="17823"/>
                    </a:lnTo>
                    <a:lnTo>
                      <a:pt x="31908" y="15257"/>
                    </a:lnTo>
                    <a:lnTo>
                      <a:pt x="34807" y="15257"/>
                    </a:lnTo>
                    <a:lnTo>
                      <a:pt x="34807" y="15051"/>
                    </a:lnTo>
                    <a:lnTo>
                      <a:pt x="31829" y="15051"/>
                    </a:lnTo>
                    <a:lnTo>
                      <a:pt x="29341" y="17633"/>
                    </a:lnTo>
                    <a:lnTo>
                      <a:pt x="21372" y="17633"/>
                    </a:lnTo>
                    <a:lnTo>
                      <a:pt x="13990" y="10298"/>
                    </a:lnTo>
                    <a:lnTo>
                      <a:pt x="8112" y="10298"/>
                    </a:lnTo>
                    <a:lnTo>
                      <a:pt x="6940" y="9110"/>
                    </a:lnTo>
                    <a:lnTo>
                      <a:pt x="3756" y="9110"/>
                    </a:lnTo>
                    <a:lnTo>
                      <a:pt x="2583" y="7858"/>
                    </a:lnTo>
                    <a:lnTo>
                      <a:pt x="2583" y="3929"/>
                    </a:lnTo>
                    <a:lnTo>
                      <a:pt x="207" y="1474"/>
                    </a:lnTo>
                    <a:lnTo>
                      <a:pt x="2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5"/>
              <p:cNvSpPr/>
              <p:nvPr/>
            </p:nvSpPr>
            <p:spPr>
              <a:xfrm>
                <a:off x="2475650" y="4495025"/>
                <a:ext cx="359650" cy="139025"/>
              </a:xfrm>
              <a:custGeom>
                <a:avLst/>
                <a:gdLst/>
                <a:ahLst/>
                <a:cxnLst/>
                <a:rect l="l" t="t" r="r" b="b"/>
                <a:pathLst>
                  <a:path w="14386" h="5561" extrusionOk="0">
                    <a:moveTo>
                      <a:pt x="3914" y="0"/>
                    </a:moveTo>
                    <a:lnTo>
                      <a:pt x="1379" y="2377"/>
                    </a:lnTo>
                    <a:lnTo>
                      <a:pt x="0" y="2377"/>
                    </a:lnTo>
                    <a:lnTo>
                      <a:pt x="0" y="2567"/>
                    </a:lnTo>
                    <a:lnTo>
                      <a:pt x="1458" y="2567"/>
                    </a:lnTo>
                    <a:lnTo>
                      <a:pt x="3993" y="190"/>
                    </a:lnTo>
                    <a:lnTo>
                      <a:pt x="6306" y="190"/>
                    </a:lnTo>
                    <a:lnTo>
                      <a:pt x="7272" y="982"/>
                    </a:lnTo>
                    <a:lnTo>
                      <a:pt x="11296" y="982"/>
                    </a:lnTo>
                    <a:lnTo>
                      <a:pt x="12880" y="2408"/>
                    </a:lnTo>
                    <a:lnTo>
                      <a:pt x="12880" y="4199"/>
                    </a:lnTo>
                    <a:lnTo>
                      <a:pt x="14243" y="5561"/>
                    </a:lnTo>
                    <a:lnTo>
                      <a:pt x="14385" y="5418"/>
                    </a:lnTo>
                    <a:lnTo>
                      <a:pt x="13071" y="4119"/>
                    </a:lnTo>
                    <a:lnTo>
                      <a:pt x="13071" y="2329"/>
                    </a:lnTo>
                    <a:lnTo>
                      <a:pt x="11375" y="792"/>
                    </a:lnTo>
                    <a:lnTo>
                      <a:pt x="7336" y="792"/>
                    </a:lnTo>
                    <a:lnTo>
                      <a:pt x="6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 name="Google Shape;125;p5"/>
              <p:cNvSpPr/>
              <p:nvPr/>
            </p:nvSpPr>
            <p:spPr>
              <a:xfrm>
                <a:off x="2605950" y="4534625"/>
                <a:ext cx="1219125" cy="460250"/>
              </a:xfrm>
              <a:custGeom>
                <a:avLst/>
                <a:gdLst/>
                <a:ahLst/>
                <a:cxnLst/>
                <a:rect l="l" t="t" r="r" b="b"/>
                <a:pathLst>
                  <a:path w="48765" h="18410" extrusionOk="0">
                    <a:moveTo>
                      <a:pt x="2139" y="0"/>
                    </a:moveTo>
                    <a:lnTo>
                      <a:pt x="856" y="1189"/>
                    </a:lnTo>
                    <a:lnTo>
                      <a:pt x="1" y="1189"/>
                    </a:lnTo>
                    <a:lnTo>
                      <a:pt x="1" y="1379"/>
                    </a:lnTo>
                    <a:lnTo>
                      <a:pt x="935" y="1379"/>
                    </a:lnTo>
                    <a:lnTo>
                      <a:pt x="2203" y="191"/>
                    </a:lnTo>
                    <a:lnTo>
                      <a:pt x="5609" y="191"/>
                    </a:lnTo>
                    <a:lnTo>
                      <a:pt x="6876" y="1300"/>
                    </a:lnTo>
                    <a:lnTo>
                      <a:pt x="6876" y="3248"/>
                    </a:lnTo>
                    <a:lnTo>
                      <a:pt x="9649" y="6052"/>
                    </a:lnTo>
                    <a:lnTo>
                      <a:pt x="9649" y="8318"/>
                    </a:lnTo>
                    <a:lnTo>
                      <a:pt x="12754" y="11486"/>
                    </a:lnTo>
                    <a:lnTo>
                      <a:pt x="30957" y="11486"/>
                    </a:lnTo>
                    <a:lnTo>
                      <a:pt x="37643" y="18410"/>
                    </a:lnTo>
                    <a:lnTo>
                      <a:pt x="45706" y="18410"/>
                    </a:lnTo>
                    <a:lnTo>
                      <a:pt x="48701" y="15526"/>
                    </a:lnTo>
                    <a:lnTo>
                      <a:pt x="48764" y="14053"/>
                    </a:lnTo>
                    <a:lnTo>
                      <a:pt x="48764" y="14053"/>
                    </a:lnTo>
                    <a:lnTo>
                      <a:pt x="45627" y="17221"/>
                    </a:lnTo>
                    <a:lnTo>
                      <a:pt x="37722" y="17221"/>
                    </a:lnTo>
                    <a:lnTo>
                      <a:pt x="31052" y="10488"/>
                    </a:lnTo>
                    <a:lnTo>
                      <a:pt x="13197" y="10488"/>
                    </a:lnTo>
                    <a:lnTo>
                      <a:pt x="12215" y="9459"/>
                    </a:lnTo>
                    <a:lnTo>
                      <a:pt x="12215" y="7526"/>
                    </a:lnTo>
                    <a:lnTo>
                      <a:pt x="12025" y="7526"/>
                    </a:lnTo>
                    <a:lnTo>
                      <a:pt x="12025" y="9538"/>
                    </a:lnTo>
                    <a:lnTo>
                      <a:pt x="13087" y="10694"/>
                    </a:lnTo>
                    <a:lnTo>
                      <a:pt x="30957" y="10694"/>
                    </a:lnTo>
                    <a:lnTo>
                      <a:pt x="37643" y="17427"/>
                    </a:lnTo>
                    <a:lnTo>
                      <a:pt x="45706" y="17427"/>
                    </a:lnTo>
                    <a:lnTo>
                      <a:pt x="48542" y="14544"/>
                    </a:lnTo>
                    <a:lnTo>
                      <a:pt x="48495" y="15415"/>
                    </a:lnTo>
                    <a:lnTo>
                      <a:pt x="45627" y="18219"/>
                    </a:lnTo>
                    <a:lnTo>
                      <a:pt x="37722" y="18219"/>
                    </a:lnTo>
                    <a:lnTo>
                      <a:pt x="31052" y="11280"/>
                    </a:lnTo>
                    <a:lnTo>
                      <a:pt x="12833" y="11280"/>
                    </a:lnTo>
                    <a:lnTo>
                      <a:pt x="9839" y="8239"/>
                    </a:lnTo>
                    <a:lnTo>
                      <a:pt x="9839" y="5973"/>
                    </a:lnTo>
                    <a:lnTo>
                      <a:pt x="7066" y="3169"/>
                    </a:lnTo>
                    <a:lnTo>
                      <a:pt x="7066" y="1220"/>
                    </a:lnTo>
                    <a:lnTo>
                      <a:pt x="5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 name="Google Shape;126;p5"/>
              <p:cNvSpPr/>
              <p:nvPr/>
            </p:nvSpPr>
            <p:spPr>
              <a:xfrm>
                <a:off x="2722000" y="4631650"/>
                <a:ext cx="1145050" cy="383025"/>
              </a:xfrm>
              <a:custGeom>
                <a:avLst/>
                <a:gdLst/>
                <a:ahLst/>
                <a:cxnLst/>
                <a:rect l="l" t="t" r="r" b="b"/>
                <a:pathLst>
                  <a:path w="45802" h="15321" extrusionOk="0">
                    <a:moveTo>
                      <a:pt x="127" y="1"/>
                    </a:moveTo>
                    <a:lnTo>
                      <a:pt x="0" y="128"/>
                    </a:lnTo>
                    <a:lnTo>
                      <a:pt x="3217" y="3296"/>
                    </a:lnTo>
                    <a:lnTo>
                      <a:pt x="3217" y="9792"/>
                    </a:lnTo>
                    <a:lnTo>
                      <a:pt x="4199" y="10774"/>
                    </a:lnTo>
                    <a:lnTo>
                      <a:pt x="8096" y="10774"/>
                    </a:lnTo>
                    <a:lnTo>
                      <a:pt x="10425" y="8397"/>
                    </a:lnTo>
                    <a:lnTo>
                      <a:pt x="25903" y="8397"/>
                    </a:lnTo>
                    <a:lnTo>
                      <a:pt x="32731" y="15321"/>
                    </a:lnTo>
                    <a:lnTo>
                      <a:pt x="43995" y="15321"/>
                    </a:lnTo>
                    <a:lnTo>
                      <a:pt x="45801" y="13515"/>
                    </a:lnTo>
                    <a:lnTo>
                      <a:pt x="45659" y="13388"/>
                    </a:lnTo>
                    <a:lnTo>
                      <a:pt x="43916" y="15131"/>
                    </a:lnTo>
                    <a:lnTo>
                      <a:pt x="32810" y="15131"/>
                    </a:lnTo>
                    <a:lnTo>
                      <a:pt x="25982" y="8192"/>
                    </a:lnTo>
                    <a:lnTo>
                      <a:pt x="10346" y="8192"/>
                    </a:lnTo>
                    <a:lnTo>
                      <a:pt x="8001" y="10568"/>
                    </a:lnTo>
                    <a:lnTo>
                      <a:pt x="4294" y="10568"/>
                    </a:lnTo>
                    <a:lnTo>
                      <a:pt x="3422" y="9712"/>
                    </a:lnTo>
                    <a:lnTo>
                      <a:pt x="3422" y="3201"/>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5"/>
              <p:cNvSpPr/>
              <p:nvPr/>
            </p:nvSpPr>
            <p:spPr>
              <a:xfrm>
                <a:off x="2660600" y="4648300"/>
                <a:ext cx="1412000" cy="386175"/>
              </a:xfrm>
              <a:custGeom>
                <a:avLst/>
                <a:gdLst/>
                <a:ahLst/>
                <a:cxnLst/>
                <a:rect l="l" t="t" r="r" b="b"/>
                <a:pathLst>
                  <a:path w="56480" h="15447" extrusionOk="0">
                    <a:moveTo>
                      <a:pt x="1" y="0"/>
                    </a:moveTo>
                    <a:lnTo>
                      <a:pt x="1" y="206"/>
                    </a:lnTo>
                    <a:lnTo>
                      <a:pt x="1633" y="206"/>
                    </a:lnTo>
                    <a:lnTo>
                      <a:pt x="4880" y="3470"/>
                    </a:lnTo>
                    <a:lnTo>
                      <a:pt x="4880" y="9965"/>
                    </a:lnTo>
                    <a:lnTo>
                      <a:pt x="5815" y="11090"/>
                    </a:lnTo>
                    <a:lnTo>
                      <a:pt x="11107" y="11090"/>
                    </a:lnTo>
                    <a:lnTo>
                      <a:pt x="13467" y="8714"/>
                    </a:lnTo>
                    <a:lnTo>
                      <a:pt x="27805" y="8714"/>
                    </a:lnTo>
                    <a:lnTo>
                      <a:pt x="34633" y="15447"/>
                    </a:lnTo>
                    <a:lnTo>
                      <a:pt x="56480" y="15447"/>
                    </a:lnTo>
                    <a:lnTo>
                      <a:pt x="56480" y="15257"/>
                    </a:lnTo>
                    <a:lnTo>
                      <a:pt x="34712" y="15257"/>
                    </a:lnTo>
                    <a:lnTo>
                      <a:pt x="27868" y="8524"/>
                    </a:lnTo>
                    <a:lnTo>
                      <a:pt x="13356" y="8524"/>
                    </a:lnTo>
                    <a:lnTo>
                      <a:pt x="11027" y="10900"/>
                    </a:lnTo>
                    <a:lnTo>
                      <a:pt x="5894" y="10900"/>
                    </a:lnTo>
                    <a:lnTo>
                      <a:pt x="5086" y="9886"/>
                    </a:lnTo>
                    <a:lnTo>
                      <a:pt x="5086" y="3391"/>
                    </a:lnTo>
                    <a:lnTo>
                      <a:pt x="1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5"/>
              <p:cNvSpPr/>
              <p:nvPr/>
            </p:nvSpPr>
            <p:spPr>
              <a:xfrm>
                <a:off x="2990525" y="4905725"/>
                <a:ext cx="533525" cy="192525"/>
              </a:xfrm>
              <a:custGeom>
                <a:avLst/>
                <a:gdLst/>
                <a:ahLst/>
                <a:cxnLst/>
                <a:rect l="l" t="t" r="r" b="b"/>
                <a:pathLst>
                  <a:path w="21341" h="7701" extrusionOk="0">
                    <a:moveTo>
                      <a:pt x="1300" y="1"/>
                    </a:moveTo>
                    <a:lnTo>
                      <a:pt x="1" y="1395"/>
                    </a:lnTo>
                    <a:lnTo>
                      <a:pt x="5498" y="1395"/>
                    </a:lnTo>
                    <a:lnTo>
                      <a:pt x="6686" y="2282"/>
                    </a:lnTo>
                    <a:lnTo>
                      <a:pt x="6797" y="2124"/>
                    </a:lnTo>
                    <a:lnTo>
                      <a:pt x="5546" y="1189"/>
                    </a:lnTo>
                    <a:lnTo>
                      <a:pt x="460" y="1189"/>
                    </a:lnTo>
                    <a:lnTo>
                      <a:pt x="1379" y="207"/>
                    </a:lnTo>
                    <a:lnTo>
                      <a:pt x="7653" y="207"/>
                    </a:lnTo>
                    <a:lnTo>
                      <a:pt x="9696" y="2187"/>
                    </a:lnTo>
                    <a:lnTo>
                      <a:pt x="11091" y="2187"/>
                    </a:lnTo>
                    <a:lnTo>
                      <a:pt x="12009" y="1395"/>
                    </a:lnTo>
                    <a:lnTo>
                      <a:pt x="14608" y="1395"/>
                    </a:lnTo>
                    <a:lnTo>
                      <a:pt x="21198" y="7700"/>
                    </a:lnTo>
                    <a:lnTo>
                      <a:pt x="21341" y="7574"/>
                    </a:lnTo>
                    <a:lnTo>
                      <a:pt x="14671" y="1189"/>
                    </a:lnTo>
                    <a:lnTo>
                      <a:pt x="11930" y="1189"/>
                    </a:lnTo>
                    <a:lnTo>
                      <a:pt x="11011" y="1981"/>
                    </a:lnTo>
                    <a:lnTo>
                      <a:pt x="9776" y="1981"/>
                    </a:lnTo>
                    <a:lnTo>
                      <a:pt x="7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5"/>
              <p:cNvSpPr/>
              <p:nvPr/>
            </p:nvSpPr>
            <p:spPr>
              <a:xfrm>
                <a:off x="3253125" y="4895825"/>
                <a:ext cx="692725" cy="168375"/>
              </a:xfrm>
              <a:custGeom>
                <a:avLst/>
                <a:gdLst/>
                <a:ahLst/>
                <a:cxnLst/>
                <a:rect l="l" t="t" r="r" b="b"/>
                <a:pathLst>
                  <a:path w="27709" h="6735" extrusionOk="0">
                    <a:moveTo>
                      <a:pt x="0" y="1"/>
                    </a:moveTo>
                    <a:lnTo>
                      <a:pt x="0" y="207"/>
                    </a:lnTo>
                    <a:lnTo>
                      <a:pt x="4056" y="207"/>
                    </a:lnTo>
                    <a:lnTo>
                      <a:pt x="10647" y="6734"/>
                    </a:lnTo>
                    <a:lnTo>
                      <a:pt x="27709" y="6734"/>
                    </a:lnTo>
                    <a:lnTo>
                      <a:pt x="27709" y="6544"/>
                    </a:lnTo>
                    <a:lnTo>
                      <a:pt x="10726" y="6544"/>
                    </a:lnTo>
                    <a:lnTo>
                      <a:pt x="4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5"/>
              <p:cNvSpPr/>
              <p:nvPr/>
            </p:nvSpPr>
            <p:spPr>
              <a:xfrm>
                <a:off x="2990125" y="4451850"/>
                <a:ext cx="46375" cy="46350"/>
              </a:xfrm>
              <a:custGeom>
                <a:avLst/>
                <a:gdLst/>
                <a:ahLst/>
                <a:cxnLst/>
                <a:rect l="l" t="t" r="r" b="b"/>
                <a:pathLst>
                  <a:path w="1855" h="1854" extrusionOk="0">
                    <a:moveTo>
                      <a:pt x="936" y="0"/>
                    </a:moveTo>
                    <a:cubicBezTo>
                      <a:pt x="413" y="0"/>
                      <a:pt x="1" y="412"/>
                      <a:pt x="1" y="919"/>
                    </a:cubicBezTo>
                    <a:cubicBezTo>
                      <a:pt x="1" y="1442"/>
                      <a:pt x="413" y="1854"/>
                      <a:pt x="936" y="1854"/>
                    </a:cubicBezTo>
                    <a:cubicBezTo>
                      <a:pt x="1443" y="1854"/>
                      <a:pt x="1854" y="1442"/>
                      <a:pt x="1854" y="919"/>
                    </a:cubicBezTo>
                    <a:cubicBezTo>
                      <a:pt x="1854"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 name="Google Shape;131;p5"/>
              <p:cNvSpPr/>
              <p:nvPr/>
            </p:nvSpPr>
            <p:spPr>
              <a:xfrm>
                <a:off x="2430900" y="4535825"/>
                <a:ext cx="46350" cy="46750"/>
              </a:xfrm>
              <a:custGeom>
                <a:avLst/>
                <a:gdLst/>
                <a:ahLst/>
                <a:cxnLst/>
                <a:rect l="l" t="t" r="r" b="b"/>
                <a:pathLst>
                  <a:path w="1854" h="1870" extrusionOk="0">
                    <a:moveTo>
                      <a:pt x="919" y="0"/>
                    </a:moveTo>
                    <a:cubicBezTo>
                      <a:pt x="412" y="0"/>
                      <a:pt x="0" y="428"/>
                      <a:pt x="0" y="935"/>
                    </a:cubicBezTo>
                    <a:cubicBezTo>
                      <a:pt x="0" y="1442"/>
                      <a:pt x="412" y="1869"/>
                      <a:pt x="919" y="1869"/>
                    </a:cubicBezTo>
                    <a:cubicBezTo>
                      <a:pt x="1442" y="1869"/>
                      <a:pt x="1854" y="1442"/>
                      <a:pt x="1854" y="935"/>
                    </a:cubicBezTo>
                    <a:cubicBezTo>
                      <a:pt x="1854" y="428"/>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5"/>
              <p:cNvSpPr/>
              <p:nvPr/>
            </p:nvSpPr>
            <p:spPr>
              <a:xfrm>
                <a:off x="3846425" y="4937025"/>
                <a:ext cx="46750" cy="46375"/>
              </a:xfrm>
              <a:custGeom>
                <a:avLst/>
                <a:gdLst/>
                <a:ahLst/>
                <a:cxnLst/>
                <a:rect l="l" t="t" r="r" b="b"/>
                <a:pathLst>
                  <a:path w="1870" h="1855" extrusionOk="0">
                    <a:moveTo>
                      <a:pt x="935" y="1"/>
                    </a:moveTo>
                    <a:cubicBezTo>
                      <a:pt x="428" y="1"/>
                      <a:pt x="1" y="412"/>
                      <a:pt x="1" y="919"/>
                    </a:cubicBezTo>
                    <a:cubicBezTo>
                      <a:pt x="1" y="1442"/>
                      <a:pt x="428"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5"/>
              <p:cNvSpPr/>
              <p:nvPr/>
            </p:nvSpPr>
            <p:spPr>
              <a:xfrm>
                <a:off x="3227775" y="4877625"/>
                <a:ext cx="46375" cy="46350"/>
              </a:xfrm>
              <a:custGeom>
                <a:avLst/>
                <a:gdLst/>
                <a:ahLst/>
                <a:cxnLst/>
                <a:rect l="l" t="t" r="r" b="b"/>
                <a:pathLst>
                  <a:path w="1855"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5"/>
              <p:cNvSpPr/>
              <p:nvPr/>
            </p:nvSpPr>
            <p:spPr>
              <a:xfrm>
                <a:off x="3514925" y="5089500"/>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5"/>
              <p:cNvSpPr/>
              <p:nvPr/>
            </p:nvSpPr>
            <p:spPr>
              <a:xfrm>
                <a:off x="2891125" y="4689475"/>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5"/>
              <p:cNvSpPr/>
              <p:nvPr/>
            </p:nvSpPr>
            <p:spPr>
              <a:xfrm>
                <a:off x="2816650" y="4610275"/>
                <a:ext cx="46775" cy="46350"/>
              </a:xfrm>
              <a:custGeom>
                <a:avLst/>
                <a:gdLst/>
                <a:ahLst/>
                <a:cxnLst/>
                <a:rect l="l" t="t" r="r" b="b"/>
                <a:pathLst>
                  <a:path w="1871" h="1854" extrusionOk="0">
                    <a:moveTo>
                      <a:pt x="936" y="0"/>
                    </a:moveTo>
                    <a:cubicBezTo>
                      <a:pt x="429" y="0"/>
                      <a:pt x="1" y="412"/>
                      <a:pt x="1" y="919"/>
                    </a:cubicBezTo>
                    <a:cubicBezTo>
                      <a:pt x="1" y="1442"/>
                      <a:pt x="429" y="1854"/>
                      <a:pt x="936" y="1854"/>
                    </a:cubicBezTo>
                    <a:cubicBezTo>
                      <a:pt x="1458" y="1854"/>
                      <a:pt x="1870" y="1442"/>
                      <a:pt x="1870" y="919"/>
                    </a:cubicBezTo>
                    <a:cubicBezTo>
                      <a:pt x="1870" y="412"/>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5"/>
              <p:cNvSpPr/>
              <p:nvPr/>
            </p:nvSpPr>
            <p:spPr>
              <a:xfrm>
                <a:off x="2556850" y="4543350"/>
                <a:ext cx="51500" cy="51500"/>
              </a:xfrm>
              <a:custGeom>
                <a:avLst/>
                <a:gdLst/>
                <a:ahLst/>
                <a:cxnLst/>
                <a:rect l="l" t="t" r="r" b="b"/>
                <a:pathLst>
                  <a:path w="2060" h="2060" extrusionOk="0">
                    <a:moveTo>
                      <a:pt x="1030" y="190"/>
                    </a:moveTo>
                    <a:cubicBezTo>
                      <a:pt x="1489" y="190"/>
                      <a:pt x="1870" y="570"/>
                      <a:pt x="1870" y="1030"/>
                    </a:cubicBezTo>
                    <a:cubicBezTo>
                      <a:pt x="1870" y="1489"/>
                      <a:pt x="1489" y="1869"/>
                      <a:pt x="1030" y="1869"/>
                    </a:cubicBezTo>
                    <a:cubicBezTo>
                      <a:pt x="586" y="1869"/>
                      <a:pt x="222" y="1489"/>
                      <a:pt x="206" y="1030"/>
                    </a:cubicBezTo>
                    <a:cubicBezTo>
                      <a:pt x="206" y="570"/>
                      <a:pt x="586" y="190"/>
                      <a:pt x="1030" y="190"/>
                    </a:cubicBezTo>
                    <a:close/>
                    <a:moveTo>
                      <a:pt x="1030" y="0"/>
                    </a:moveTo>
                    <a:cubicBezTo>
                      <a:pt x="475" y="0"/>
                      <a:pt x="32" y="459"/>
                      <a:pt x="0" y="1030"/>
                    </a:cubicBezTo>
                    <a:cubicBezTo>
                      <a:pt x="0" y="1600"/>
                      <a:pt x="475" y="2060"/>
                      <a:pt x="1030" y="2060"/>
                    </a:cubicBezTo>
                    <a:cubicBezTo>
                      <a:pt x="1616" y="2060"/>
                      <a:pt x="2060" y="1584"/>
                      <a:pt x="2060" y="1030"/>
                    </a:cubicBezTo>
                    <a:cubicBezTo>
                      <a:pt x="2060" y="459"/>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5"/>
              <p:cNvSpPr/>
              <p:nvPr/>
            </p:nvSpPr>
            <p:spPr>
              <a:xfrm>
                <a:off x="2611500" y="4627700"/>
                <a:ext cx="51500" cy="51525"/>
              </a:xfrm>
              <a:custGeom>
                <a:avLst/>
                <a:gdLst/>
                <a:ahLst/>
                <a:cxnLst/>
                <a:rect l="l" t="t" r="r" b="b"/>
                <a:pathLst>
                  <a:path w="2060" h="2061" extrusionOk="0">
                    <a:moveTo>
                      <a:pt x="1030" y="191"/>
                    </a:moveTo>
                    <a:cubicBezTo>
                      <a:pt x="1474" y="191"/>
                      <a:pt x="1854" y="571"/>
                      <a:pt x="1854" y="1030"/>
                    </a:cubicBezTo>
                    <a:cubicBezTo>
                      <a:pt x="1854" y="1474"/>
                      <a:pt x="1490" y="1854"/>
                      <a:pt x="1030" y="1854"/>
                    </a:cubicBezTo>
                    <a:cubicBezTo>
                      <a:pt x="571" y="1854"/>
                      <a:pt x="222" y="1474"/>
                      <a:pt x="191" y="1030"/>
                    </a:cubicBezTo>
                    <a:cubicBezTo>
                      <a:pt x="191" y="571"/>
                      <a:pt x="571" y="191"/>
                      <a:pt x="1030" y="191"/>
                    </a:cubicBezTo>
                    <a:close/>
                    <a:moveTo>
                      <a:pt x="1030" y="0"/>
                    </a:moveTo>
                    <a:cubicBezTo>
                      <a:pt x="476" y="0"/>
                      <a:pt x="16" y="444"/>
                      <a:pt x="0" y="1030"/>
                    </a:cubicBezTo>
                    <a:cubicBezTo>
                      <a:pt x="0" y="1601"/>
                      <a:pt x="476" y="2060"/>
                      <a:pt x="1030" y="2060"/>
                    </a:cubicBezTo>
                    <a:cubicBezTo>
                      <a:pt x="1601" y="2060"/>
                      <a:pt x="2060" y="1585"/>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5"/>
              <p:cNvSpPr/>
              <p:nvPr/>
            </p:nvSpPr>
            <p:spPr>
              <a:xfrm>
                <a:off x="2685550" y="4588100"/>
                <a:ext cx="51525" cy="51500"/>
              </a:xfrm>
              <a:custGeom>
                <a:avLst/>
                <a:gdLst/>
                <a:ahLst/>
                <a:cxnLst/>
                <a:rect l="l" t="t" r="r" b="b"/>
                <a:pathLst>
                  <a:path w="2061" h="2060" extrusionOk="0">
                    <a:moveTo>
                      <a:pt x="1031" y="190"/>
                    </a:moveTo>
                    <a:cubicBezTo>
                      <a:pt x="1490" y="190"/>
                      <a:pt x="1870" y="571"/>
                      <a:pt x="1870" y="1030"/>
                    </a:cubicBezTo>
                    <a:cubicBezTo>
                      <a:pt x="1870" y="1474"/>
                      <a:pt x="1490" y="1854"/>
                      <a:pt x="1031" y="1854"/>
                    </a:cubicBezTo>
                    <a:cubicBezTo>
                      <a:pt x="587" y="1854"/>
                      <a:pt x="223" y="1474"/>
                      <a:pt x="207" y="1030"/>
                    </a:cubicBezTo>
                    <a:cubicBezTo>
                      <a:pt x="207" y="571"/>
                      <a:pt x="587" y="190"/>
                      <a:pt x="1031" y="190"/>
                    </a:cubicBezTo>
                    <a:close/>
                    <a:moveTo>
                      <a:pt x="1031" y="0"/>
                    </a:moveTo>
                    <a:cubicBezTo>
                      <a:pt x="476" y="0"/>
                      <a:pt x="33" y="444"/>
                      <a:pt x="1" y="1030"/>
                    </a:cubicBezTo>
                    <a:cubicBezTo>
                      <a:pt x="1" y="1600"/>
                      <a:pt x="476" y="2060"/>
                      <a:pt x="1031" y="2060"/>
                    </a:cubicBezTo>
                    <a:cubicBezTo>
                      <a:pt x="1601" y="2060"/>
                      <a:pt x="2061" y="1584"/>
                      <a:pt x="2061" y="1030"/>
                    </a:cubicBezTo>
                    <a:cubicBezTo>
                      <a:pt x="2061"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5"/>
              <p:cNvSpPr/>
              <p:nvPr/>
            </p:nvSpPr>
            <p:spPr>
              <a:xfrm>
                <a:off x="3150925" y="4949300"/>
                <a:ext cx="51525" cy="51525"/>
              </a:xfrm>
              <a:custGeom>
                <a:avLst/>
                <a:gdLst/>
                <a:ahLst/>
                <a:cxnLst/>
                <a:rect l="l" t="t" r="r" b="b"/>
                <a:pathLst>
                  <a:path w="2061" h="2061" extrusionOk="0">
                    <a:moveTo>
                      <a:pt x="1031" y="191"/>
                    </a:moveTo>
                    <a:cubicBezTo>
                      <a:pt x="1490" y="191"/>
                      <a:pt x="1870" y="571"/>
                      <a:pt x="1870" y="1030"/>
                    </a:cubicBezTo>
                    <a:cubicBezTo>
                      <a:pt x="1870" y="1490"/>
                      <a:pt x="1490" y="1870"/>
                      <a:pt x="1031" y="1870"/>
                    </a:cubicBezTo>
                    <a:cubicBezTo>
                      <a:pt x="587" y="1870"/>
                      <a:pt x="223" y="1490"/>
                      <a:pt x="207" y="1030"/>
                    </a:cubicBezTo>
                    <a:cubicBezTo>
                      <a:pt x="207" y="571"/>
                      <a:pt x="587" y="191"/>
                      <a:pt x="1031" y="191"/>
                    </a:cubicBezTo>
                    <a:close/>
                    <a:moveTo>
                      <a:pt x="1031" y="1"/>
                    </a:moveTo>
                    <a:cubicBezTo>
                      <a:pt x="476" y="1"/>
                      <a:pt x="33" y="460"/>
                      <a:pt x="1" y="1030"/>
                    </a:cubicBezTo>
                    <a:cubicBezTo>
                      <a:pt x="1" y="1601"/>
                      <a:pt x="476" y="2060"/>
                      <a:pt x="1031" y="2060"/>
                    </a:cubicBezTo>
                    <a:cubicBezTo>
                      <a:pt x="1617" y="2060"/>
                      <a:pt x="2061" y="1585"/>
                      <a:pt x="2061" y="1030"/>
                    </a:cubicBezTo>
                    <a:cubicBezTo>
                      <a:pt x="2061"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 name="Google Shape;141;p5"/>
              <p:cNvSpPr/>
              <p:nvPr/>
            </p:nvSpPr>
            <p:spPr>
              <a:xfrm>
                <a:off x="4069800" y="5006350"/>
                <a:ext cx="51525" cy="51500"/>
              </a:xfrm>
              <a:custGeom>
                <a:avLst/>
                <a:gdLst/>
                <a:ahLst/>
                <a:cxnLst/>
                <a:rect l="l" t="t" r="r" b="b"/>
                <a:pathLst>
                  <a:path w="2061" h="2060" extrusionOk="0">
                    <a:moveTo>
                      <a:pt x="1030" y="190"/>
                    </a:moveTo>
                    <a:cubicBezTo>
                      <a:pt x="1490" y="190"/>
                      <a:pt x="1870" y="570"/>
                      <a:pt x="1870" y="1030"/>
                    </a:cubicBezTo>
                    <a:cubicBezTo>
                      <a:pt x="1870" y="1489"/>
                      <a:pt x="1490" y="1854"/>
                      <a:pt x="1030" y="1854"/>
                    </a:cubicBezTo>
                    <a:cubicBezTo>
                      <a:pt x="587" y="1854"/>
                      <a:pt x="207" y="1489"/>
                      <a:pt x="207" y="1030"/>
                    </a:cubicBezTo>
                    <a:cubicBezTo>
                      <a:pt x="207" y="570"/>
                      <a:pt x="587" y="190"/>
                      <a:pt x="1030" y="190"/>
                    </a:cubicBezTo>
                    <a:close/>
                    <a:moveTo>
                      <a:pt x="1030" y="0"/>
                    </a:moveTo>
                    <a:cubicBezTo>
                      <a:pt x="460" y="0"/>
                      <a:pt x="1" y="459"/>
                      <a:pt x="1" y="1030"/>
                    </a:cubicBezTo>
                    <a:cubicBezTo>
                      <a:pt x="1" y="1600"/>
                      <a:pt x="460" y="2060"/>
                      <a:pt x="1030" y="2060"/>
                    </a:cubicBezTo>
                    <a:cubicBezTo>
                      <a:pt x="1617" y="2060"/>
                      <a:pt x="2060" y="1584"/>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 name="Google Shape;142;p5"/>
              <p:cNvSpPr/>
              <p:nvPr/>
            </p:nvSpPr>
            <p:spPr>
              <a:xfrm>
                <a:off x="3942675" y="5040800"/>
                <a:ext cx="51500" cy="51500"/>
              </a:xfrm>
              <a:custGeom>
                <a:avLst/>
                <a:gdLst/>
                <a:ahLst/>
                <a:cxnLst/>
                <a:rect l="l" t="t" r="r" b="b"/>
                <a:pathLst>
                  <a:path w="2060" h="2060" extrusionOk="0">
                    <a:moveTo>
                      <a:pt x="1030" y="175"/>
                    </a:moveTo>
                    <a:cubicBezTo>
                      <a:pt x="1489" y="175"/>
                      <a:pt x="1870" y="555"/>
                      <a:pt x="1870" y="1014"/>
                    </a:cubicBezTo>
                    <a:cubicBezTo>
                      <a:pt x="1870" y="1474"/>
                      <a:pt x="1489" y="1854"/>
                      <a:pt x="1030" y="1854"/>
                    </a:cubicBezTo>
                    <a:cubicBezTo>
                      <a:pt x="571" y="1854"/>
                      <a:pt x="222" y="1474"/>
                      <a:pt x="206" y="1014"/>
                    </a:cubicBezTo>
                    <a:cubicBezTo>
                      <a:pt x="206" y="555"/>
                      <a:pt x="571" y="175"/>
                      <a:pt x="1030" y="175"/>
                    </a:cubicBezTo>
                    <a:close/>
                    <a:moveTo>
                      <a:pt x="1030" y="0"/>
                    </a:moveTo>
                    <a:cubicBezTo>
                      <a:pt x="476" y="0"/>
                      <a:pt x="16" y="460"/>
                      <a:pt x="0" y="1030"/>
                    </a:cubicBezTo>
                    <a:cubicBezTo>
                      <a:pt x="0" y="1616"/>
                      <a:pt x="476" y="2060"/>
                      <a:pt x="1030" y="2060"/>
                    </a:cubicBezTo>
                    <a:cubicBezTo>
                      <a:pt x="1600" y="2060"/>
                      <a:pt x="2060" y="1585"/>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5"/>
              <p:cNvSpPr/>
              <p:nvPr/>
            </p:nvSpPr>
            <p:spPr>
              <a:xfrm>
                <a:off x="3877325" y="4843550"/>
                <a:ext cx="51500" cy="51525"/>
              </a:xfrm>
              <a:custGeom>
                <a:avLst/>
                <a:gdLst/>
                <a:ahLst/>
                <a:cxnLst/>
                <a:rect l="l" t="t" r="r" b="b"/>
                <a:pathLst>
                  <a:path w="2060" h="2061" extrusionOk="0">
                    <a:moveTo>
                      <a:pt x="1030" y="175"/>
                    </a:moveTo>
                    <a:cubicBezTo>
                      <a:pt x="1489" y="175"/>
                      <a:pt x="1870" y="555"/>
                      <a:pt x="1870" y="999"/>
                    </a:cubicBezTo>
                    <a:cubicBezTo>
                      <a:pt x="1870" y="1458"/>
                      <a:pt x="1489" y="1838"/>
                      <a:pt x="1030" y="1838"/>
                    </a:cubicBezTo>
                    <a:cubicBezTo>
                      <a:pt x="571" y="1838"/>
                      <a:pt x="222" y="1474"/>
                      <a:pt x="206" y="999"/>
                    </a:cubicBezTo>
                    <a:cubicBezTo>
                      <a:pt x="206" y="539"/>
                      <a:pt x="571" y="175"/>
                      <a:pt x="1030" y="175"/>
                    </a:cubicBezTo>
                    <a:close/>
                    <a:moveTo>
                      <a:pt x="1030" y="1"/>
                    </a:moveTo>
                    <a:cubicBezTo>
                      <a:pt x="476" y="1"/>
                      <a:pt x="16" y="444"/>
                      <a:pt x="0" y="1030"/>
                    </a:cubicBezTo>
                    <a:cubicBezTo>
                      <a:pt x="0" y="1601"/>
                      <a:pt x="460" y="2060"/>
                      <a:pt x="1030" y="2060"/>
                    </a:cubicBezTo>
                    <a:cubicBezTo>
                      <a:pt x="1600" y="2060"/>
                      <a:pt x="2060" y="1585"/>
                      <a:pt x="2060" y="1030"/>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 name="Google Shape;144;p5"/>
              <p:cNvSpPr/>
              <p:nvPr/>
            </p:nvSpPr>
            <p:spPr>
              <a:xfrm>
                <a:off x="2432875" y="4392825"/>
                <a:ext cx="869775" cy="445600"/>
              </a:xfrm>
              <a:custGeom>
                <a:avLst/>
                <a:gdLst/>
                <a:ahLst/>
                <a:cxnLst/>
                <a:rect l="l" t="t" r="r" b="b"/>
                <a:pathLst>
                  <a:path w="34791" h="17824" extrusionOk="0">
                    <a:moveTo>
                      <a:pt x="5355" y="1"/>
                    </a:moveTo>
                    <a:lnTo>
                      <a:pt x="2868" y="2583"/>
                    </a:lnTo>
                    <a:lnTo>
                      <a:pt x="0" y="2583"/>
                    </a:lnTo>
                    <a:lnTo>
                      <a:pt x="0" y="2773"/>
                    </a:lnTo>
                    <a:lnTo>
                      <a:pt x="2947" y="2773"/>
                    </a:lnTo>
                    <a:lnTo>
                      <a:pt x="5466" y="207"/>
                    </a:lnTo>
                    <a:lnTo>
                      <a:pt x="13419" y="207"/>
                    </a:lnTo>
                    <a:lnTo>
                      <a:pt x="20786" y="7526"/>
                    </a:lnTo>
                    <a:lnTo>
                      <a:pt x="26695" y="7526"/>
                    </a:lnTo>
                    <a:lnTo>
                      <a:pt x="27852" y="8714"/>
                    </a:lnTo>
                    <a:lnTo>
                      <a:pt x="31052" y="8714"/>
                    </a:lnTo>
                    <a:lnTo>
                      <a:pt x="32208" y="9966"/>
                    </a:lnTo>
                    <a:lnTo>
                      <a:pt x="32208" y="13911"/>
                    </a:lnTo>
                    <a:lnTo>
                      <a:pt x="34585" y="16366"/>
                    </a:lnTo>
                    <a:lnTo>
                      <a:pt x="34585" y="17824"/>
                    </a:lnTo>
                    <a:lnTo>
                      <a:pt x="34791" y="17824"/>
                    </a:lnTo>
                    <a:lnTo>
                      <a:pt x="34791" y="16287"/>
                    </a:lnTo>
                    <a:lnTo>
                      <a:pt x="32414" y="13831"/>
                    </a:lnTo>
                    <a:lnTo>
                      <a:pt x="32414" y="9887"/>
                    </a:lnTo>
                    <a:lnTo>
                      <a:pt x="31131" y="8524"/>
                    </a:lnTo>
                    <a:lnTo>
                      <a:pt x="27931" y="8524"/>
                    </a:lnTo>
                    <a:lnTo>
                      <a:pt x="26774" y="7336"/>
                    </a:lnTo>
                    <a:lnTo>
                      <a:pt x="20881" y="7336"/>
                    </a:lnTo>
                    <a:lnTo>
                      <a:pt x="13546" y="48"/>
                    </a:lnTo>
                    <a:lnTo>
                      <a:pt x="1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 name="Google Shape;145;p5"/>
              <p:cNvSpPr/>
              <p:nvPr/>
            </p:nvSpPr>
            <p:spPr>
              <a:xfrm>
                <a:off x="3477700" y="4694250"/>
                <a:ext cx="359650" cy="139425"/>
              </a:xfrm>
              <a:custGeom>
                <a:avLst/>
                <a:gdLst/>
                <a:ahLst/>
                <a:cxnLst/>
                <a:rect l="l" t="t" r="r" b="b"/>
                <a:pathLst>
                  <a:path w="14386" h="5577" extrusionOk="0">
                    <a:moveTo>
                      <a:pt x="143" y="0"/>
                    </a:moveTo>
                    <a:lnTo>
                      <a:pt x="0" y="143"/>
                    </a:lnTo>
                    <a:lnTo>
                      <a:pt x="1315" y="1458"/>
                    </a:lnTo>
                    <a:lnTo>
                      <a:pt x="1315" y="3232"/>
                    </a:lnTo>
                    <a:lnTo>
                      <a:pt x="3010" y="4785"/>
                    </a:lnTo>
                    <a:lnTo>
                      <a:pt x="7034" y="4785"/>
                    </a:lnTo>
                    <a:lnTo>
                      <a:pt x="8001" y="5577"/>
                    </a:lnTo>
                    <a:lnTo>
                      <a:pt x="10488" y="5577"/>
                    </a:lnTo>
                    <a:lnTo>
                      <a:pt x="13023" y="3200"/>
                    </a:lnTo>
                    <a:lnTo>
                      <a:pt x="14385" y="3200"/>
                    </a:lnTo>
                    <a:lnTo>
                      <a:pt x="14385" y="2994"/>
                    </a:lnTo>
                    <a:lnTo>
                      <a:pt x="12943" y="2994"/>
                    </a:lnTo>
                    <a:lnTo>
                      <a:pt x="10409" y="5371"/>
                    </a:lnTo>
                    <a:lnTo>
                      <a:pt x="8064" y="5371"/>
                    </a:lnTo>
                    <a:lnTo>
                      <a:pt x="7113" y="4579"/>
                    </a:lnTo>
                    <a:lnTo>
                      <a:pt x="3089" y="4579"/>
                    </a:lnTo>
                    <a:lnTo>
                      <a:pt x="1505" y="3153"/>
                    </a:lnTo>
                    <a:lnTo>
                      <a:pt x="1505" y="1378"/>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 name="Google Shape;146;p5"/>
              <p:cNvSpPr/>
              <p:nvPr/>
            </p:nvSpPr>
            <p:spPr>
              <a:xfrm>
                <a:off x="2488325" y="4333425"/>
                <a:ext cx="1218700" cy="460650"/>
              </a:xfrm>
              <a:custGeom>
                <a:avLst/>
                <a:gdLst/>
                <a:ahLst/>
                <a:cxnLst/>
                <a:rect l="l" t="t" r="r" b="b"/>
                <a:pathLst>
                  <a:path w="48748" h="18426" extrusionOk="0">
                    <a:moveTo>
                      <a:pt x="3042" y="0"/>
                    </a:moveTo>
                    <a:lnTo>
                      <a:pt x="32" y="2900"/>
                    </a:lnTo>
                    <a:lnTo>
                      <a:pt x="0" y="4357"/>
                    </a:lnTo>
                    <a:lnTo>
                      <a:pt x="3121" y="1189"/>
                    </a:lnTo>
                    <a:lnTo>
                      <a:pt x="11011" y="1189"/>
                    </a:lnTo>
                    <a:lnTo>
                      <a:pt x="17697" y="7922"/>
                    </a:lnTo>
                    <a:lnTo>
                      <a:pt x="35551" y="7922"/>
                    </a:lnTo>
                    <a:lnTo>
                      <a:pt x="36533" y="8952"/>
                    </a:lnTo>
                    <a:lnTo>
                      <a:pt x="36533" y="10900"/>
                    </a:lnTo>
                    <a:lnTo>
                      <a:pt x="36723" y="10900"/>
                    </a:lnTo>
                    <a:lnTo>
                      <a:pt x="36723" y="8872"/>
                    </a:lnTo>
                    <a:lnTo>
                      <a:pt x="35646" y="7732"/>
                    </a:lnTo>
                    <a:lnTo>
                      <a:pt x="17776" y="7732"/>
                    </a:lnTo>
                    <a:lnTo>
                      <a:pt x="11090" y="999"/>
                    </a:lnTo>
                    <a:lnTo>
                      <a:pt x="3042" y="999"/>
                    </a:lnTo>
                    <a:lnTo>
                      <a:pt x="206" y="3866"/>
                    </a:lnTo>
                    <a:lnTo>
                      <a:pt x="206" y="3866"/>
                    </a:lnTo>
                    <a:lnTo>
                      <a:pt x="238" y="2995"/>
                    </a:lnTo>
                    <a:lnTo>
                      <a:pt x="3121" y="206"/>
                    </a:lnTo>
                    <a:lnTo>
                      <a:pt x="11011" y="206"/>
                    </a:lnTo>
                    <a:lnTo>
                      <a:pt x="17697" y="7130"/>
                    </a:lnTo>
                    <a:lnTo>
                      <a:pt x="35900" y="7130"/>
                    </a:lnTo>
                    <a:lnTo>
                      <a:pt x="38910" y="10187"/>
                    </a:lnTo>
                    <a:lnTo>
                      <a:pt x="38910" y="12437"/>
                    </a:lnTo>
                    <a:lnTo>
                      <a:pt x="41682" y="15257"/>
                    </a:lnTo>
                    <a:lnTo>
                      <a:pt x="41682" y="17190"/>
                    </a:lnTo>
                    <a:lnTo>
                      <a:pt x="43060" y="18425"/>
                    </a:lnTo>
                    <a:lnTo>
                      <a:pt x="46609" y="18425"/>
                    </a:lnTo>
                    <a:lnTo>
                      <a:pt x="47892" y="17237"/>
                    </a:lnTo>
                    <a:lnTo>
                      <a:pt x="48748" y="17237"/>
                    </a:lnTo>
                    <a:lnTo>
                      <a:pt x="48748" y="17031"/>
                    </a:lnTo>
                    <a:lnTo>
                      <a:pt x="47813" y="17031"/>
                    </a:lnTo>
                    <a:lnTo>
                      <a:pt x="46530" y="18219"/>
                    </a:lnTo>
                    <a:lnTo>
                      <a:pt x="43140" y="18219"/>
                    </a:lnTo>
                    <a:lnTo>
                      <a:pt x="41872" y="17110"/>
                    </a:lnTo>
                    <a:lnTo>
                      <a:pt x="41872" y="15178"/>
                    </a:lnTo>
                    <a:lnTo>
                      <a:pt x="39100" y="12358"/>
                    </a:lnTo>
                    <a:lnTo>
                      <a:pt x="39100" y="10108"/>
                    </a:lnTo>
                    <a:lnTo>
                      <a:pt x="35979" y="6939"/>
                    </a:lnTo>
                    <a:lnTo>
                      <a:pt x="17776" y="6939"/>
                    </a:lnTo>
                    <a:lnTo>
                      <a:pt x="11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 name="Google Shape;147;p5"/>
              <p:cNvSpPr/>
              <p:nvPr/>
            </p:nvSpPr>
            <p:spPr>
              <a:xfrm>
                <a:off x="2445950" y="4313625"/>
                <a:ext cx="1144650" cy="383400"/>
              </a:xfrm>
              <a:custGeom>
                <a:avLst/>
                <a:gdLst/>
                <a:ahLst/>
                <a:cxnLst/>
                <a:rect l="l" t="t" r="r" b="b"/>
                <a:pathLst>
                  <a:path w="45786" h="15336" extrusionOk="0">
                    <a:moveTo>
                      <a:pt x="1806" y="0"/>
                    </a:moveTo>
                    <a:lnTo>
                      <a:pt x="0" y="1806"/>
                    </a:lnTo>
                    <a:lnTo>
                      <a:pt x="143" y="1949"/>
                    </a:lnTo>
                    <a:lnTo>
                      <a:pt x="1885" y="206"/>
                    </a:lnTo>
                    <a:lnTo>
                      <a:pt x="12975" y="206"/>
                    </a:lnTo>
                    <a:lnTo>
                      <a:pt x="19803" y="7129"/>
                    </a:lnTo>
                    <a:lnTo>
                      <a:pt x="35440" y="7129"/>
                    </a:lnTo>
                    <a:lnTo>
                      <a:pt x="37785" y="4753"/>
                    </a:lnTo>
                    <a:lnTo>
                      <a:pt x="41508" y="4753"/>
                    </a:lnTo>
                    <a:lnTo>
                      <a:pt x="42379" y="5609"/>
                    </a:lnTo>
                    <a:lnTo>
                      <a:pt x="42379" y="12120"/>
                    </a:lnTo>
                    <a:lnTo>
                      <a:pt x="45658" y="15336"/>
                    </a:lnTo>
                    <a:lnTo>
                      <a:pt x="45785" y="15193"/>
                    </a:lnTo>
                    <a:lnTo>
                      <a:pt x="42585" y="12025"/>
                    </a:lnTo>
                    <a:lnTo>
                      <a:pt x="42585" y="5529"/>
                    </a:lnTo>
                    <a:lnTo>
                      <a:pt x="41587" y="4563"/>
                    </a:lnTo>
                    <a:lnTo>
                      <a:pt x="37706" y="4563"/>
                    </a:lnTo>
                    <a:lnTo>
                      <a:pt x="35361" y="6939"/>
                    </a:lnTo>
                    <a:lnTo>
                      <a:pt x="19883" y="6939"/>
                    </a:lnTo>
                    <a:lnTo>
                      <a:pt x="130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 name="Google Shape;148;p5"/>
              <p:cNvSpPr/>
              <p:nvPr/>
            </p:nvSpPr>
            <p:spPr>
              <a:xfrm>
                <a:off x="2240775" y="4293825"/>
                <a:ext cx="1412000" cy="386175"/>
              </a:xfrm>
              <a:custGeom>
                <a:avLst/>
                <a:gdLst/>
                <a:ahLst/>
                <a:cxnLst/>
                <a:rect l="l" t="t" r="r" b="b"/>
                <a:pathLst>
                  <a:path w="56480" h="15447" extrusionOk="0">
                    <a:moveTo>
                      <a:pt x="1" y="0"/>
                    </a:moveTo>
                    <a:lnTo>
                      <a:pt x="1" y="206"/>
                    </a:lnTo>
                    <a:lnTo>
                      <a:pt x="21753" y="206"/>
                    </a:lnTo>
                    <a:lnTo>
                      <a:pt x="28565" y="6939"/>
                    </a:lnTo>
                    <a:lnTo>
                      <a:pt x="43077" y="6939"/>
                    </a:lnTo>
                    <a:lnTo>
                      <a:pt x="45437" y="4563"/>
                    </a:lnTo>
                    <a:lnTo>
                      <a:pt x="50554" y="4563"/>
                    </a:lnTo>
                    <a:lnTo>
                      <a:pt x="51378" y="5545"/>
                    </a:lnTo>
                    <a:lnTo>
                      <a:pt x="51378" y="12056"/>
                    </a:lnTo>
                    <a:lnTo>
                      <a:pt x="54737" y="15447"/>
                    </a:lnTo>
                    <a:lnTo>
                      <a:pt x="56480" y="15447"/>
                    </a:lnTo>
                    <a:lnTo>
                      <a:pt x="56480" y="15257"/>
                    </a:lnTo>
                    <a:lnTo>
                      <a:pt x="54816" y="15257"/>
                    </a:lnTo>
                    <a:lnTo>
                      <a:pt x="51584" y="11977"/>
                    </a:lnTo>
                    <a:lnTo>
                      <a:pt x="51584" y="5482"/>
                    </a:lnTo>
                    <a:lnTo>
                      <a:pt x="50649" y="4357"/>
                    </a:lnTo>
                    <a:lnTo>
                      <a:pt x="45358" y="4357"/>
                    </a:lnTo>
                    <a:lnTo>
                      <a:pt x="43013" y="6733"/>
                    </a:lnTo>
                    <a:lnTo>
                      <a:pt x="28676" y="6733"/>
                    </a:lnTo>
                    <a:lnTo>
                      <a:pt x="218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 name="Google Shape;149;p5"/>
              <p:cNvSpPr/>
              <p:nvPr/>
            </p:nvSpPr>
            <p:spPr>
              <a:xfrm>
                <a:off x="2789325" y="4230050"/>
                <a:ext cx="532725" cy="192525"/>
              </a:xfrm>
              <a:custGeom>
                <a:avLst/>
                <a:gdLst/>
                <a:ahLst/>
                <a:cxnLst/>
                <a:rect l="l" t="t" r="r" b="b"/>
                <a:pathLst>
                  <a:path w="21309" h="7701" extrusionOk="0">
                    <a:moveTo>
                      <a:pt x="127" y="1"/>
                    </a:moveTo>
                    <a:lnTo>
                      <a:pt x="1" y="143"/>
                    </a:lnTo>
                    <a:lnTo>
                      <a:pt x="6655" y="6512"/>
                    </a:lnTo>
                    <a:lnTo>
                      <a:pt x="9395" y="6512"/>
                    </a:lnTo>
                    <a:lnTo>
                      <a:pt x="10314" y="5720"/>
                    </a:lnTo>
                    <a:lnTo>
                      <a:pt x="11566" y="5720"/>
                    </a:lnTo>
                    <a:lnTo>
                      <a:pt x="13578" y="7700"/>
                    </a:lnTo>
                    <a:lnTo>
                      <a:pt x="20042" y="7700"/>
                    </a:lnTo>
                    <a:lnTo>
                      <a:pt x="21309" y="6322"/>
                    </a:lnTo>
                    <a:lnTo>
                      <a:pt x="15812" y="6322"/>
                    </a:lnTo>
                    <a:lnTo>
                      <a:pt x="14655" y="5419"/>
                    </a:lnTo>
                    <a:lnTo>
                      <a:pt x="14528" y="5577"/>
                    </a:lnTo>
                    <a:lnTo>
                      <a:pt x="15764" y="6512"/>
                    </a:lnTo>
                    <a:lnTo>
                      <a:pt x="20850" y="6512"/>
                    </a:lnTo>
                    <a:lnTo>
                      <a:pt x="19931" y="7510"/>
                    </a:lnTo>
                    <a:lnTo>
                      <a:pt x="13657" y="7510"/>
                    </a:lnTo>
                    <a:lnTo>
                      <a:pt x="11645" y="5530"/>
                    </a:lnTo>
                    <a:lnTo>
                      <a:pt x="10235" y="5530"/>
                    </a:lnTo>
                    <a:lnTo>
                      <a:pt x="9316" y="6322"/>
                    </a:lnTo>
                    <a:lnTo>
                      <a:pt x="6734" y="6322"/>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 name="Google Shape;150;p5"/>
              <p:cNvSpPr/>
              <p:nvPr/>
            </p:nvSpPr>
            <p:spPr>
              <a:xfrm>
                <a:off x="2367525" y="4264100"/>
                <a:ext cx="692350" cy="168375"/>
              </a:xfrm>
              <a:custGeom>
                <a:avLst/>
                <a:gdLst/>
                <a:ahLst/>
                <a:cxnLst/>
                <a:rect l="l" t="t" r="r" b="b"/>
                <a:pathLst>
                  <a:path w="27694" h="6735" extrusionOk="0">
                    <a:moveTo>
                      <a:pt x="0" y="1"/>
                    </a:moveTo>
                    <a:lnTo>
                      <a:pt x="0" y="207"/>
                    </a:lnTo>
                    <a:lnTo>
                      <a:pt x="16968" y="207"/>
                    </a:lnTo>
                    <a:lnTo>
                      <a:pt x="23558" y="6734"/>
                    </a:lnTo>
                    <a:lnTo>
                      <a:pt x="27693" y="6734"/>
                    </a:lnTo>
                    <a:lnTo>
                      <a:pt x="27693" y="6544"/>
                    </a:lnTo>
                    <a:lnTo>
                      <a:pt x="23638" y="6544"/>
                    </a:lnTo>
                    <a:lnTo>
                      <a:pt x="170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 name="Google Shape;151;p5"/>
              <p:cNvSpPr/>
              <p:nvPr/>
            </p:nvSpPr>
            <p:spPr>
              <a:xfrm>
                <a:off x="3275700" y="4830100"/>
                <a:ext cx="46750" cy="46350"/>
              </a:xfrm>
              <a:custGeom>
                <a:avLst/>
                <a:gdLst/>
                <a:ahLst/>
                <a:cxnLst/>
                <a:rect l="l" t="t" r="r" b="b"/>
                <a:pathLst>
                  <a:path w="1870" h="1854" extrusionOk="0">
                    <a:moveTo>
                      <a:pt x="935" y="0"/>
                    </a:moveTo>
                    <a:cubicBezTo>
                      <a:pt x="428" y="0"/>
                      <a:pt x="0" y="412"/>
                      <a:pt x="0" y="935"/>
                    </a:cubicBezTo>
                    <a:cubicBezTo>
                      <a:pt x="0" y="1442"/>
                      <a:pt x="428"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 name="Google Shape;152;p5"/>
              <p:cNvSpPr/>
              <p:nvPr/>
            </p:nvSpPr>
            <p:spPr>
              <a:xfrm>
                <a:off x="3835325" y="4745725"/>
                <a:ext cx="46375" cy="46750"/>
              </a:xfrm>
              <a:custGeom>
                <a:avLst/>
                <a:gdLst/>
                <a:ahLst/>
                <a:cxnLst/>
                <a:rect l="l" t="t" r="r" b="b"/>
                <a:pathLst>
                  <a:path w="1855" h="1870" extrusionOk="0">
                    <a:moveTo>
                      <a:pt x="936" y="1"/>
                    </a:moveTo>
                    <a:cubicBezTo>
                      <a:pt x="413" y="1"/>
                      <a:pt x="1" y="428"/>
                      <a:pt x="1" y="935"/>
                    </a:cubicBezTo>
                    <a:cubicBezTo>
                      <a:pt x="1" y="1442"/>
                      <a:pt x="413" y="1870"/>
                      <a:pt x="936" y="1870"/>
                    </a:cubicBezTo>
                    <a:cubicBezTo>
                      <a:pt x="1443" y="1870"/>
                      <a:pt x="1855" y="1442"/>
                      <a:pt x="1855" y="935"/>
                    </a:cubicBezTo>
                    <a:cubicBezTo>
                      <a:pt x="1855" y="428"/>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 name="Google Shape;153;p5"/>
              <p:cNvSpPr/>
              <p:nvPr/>
            </p:nvSpPr>
            <p:spPr>
              <a:xfrm>
                <a:off x="2419400" y="4344900"/>
                <a:ext cx="46375" cy="46375"/>
              </a:xfrm>
              <a:custGeom>
                <a:avLst/>
                <a:gdLst/>
                <a:ahLst/>
                <a:cxnLst/>
                <a:rect l="l" t="t" r="r" b="b"/>
                <a:pathLst>
                  <a:path w="1855" h="1855" extrusionOk="0">
                    <a:moveTo>
                      <a:pt x="920" y="1"/>
                    </a:moveTo>
                    <a:cubicBezTo>
                      <a:pt x="413" y="1"/>
                      <a:pt x="1" y="413"/>
                      <a:pt x="1" y="936"/>
                    </a:cubicBezTo>
                    <a:cubicBezTo>
                      <a:pt x="1" y="1443"/>
                      <a:pt x="413" y="1854"/>
                      <a:pt x="920" y="1854"/>
                    </a:cubicBezTo>
                    <a:cubicBezTo>
                      <a:pt x="1442" y="1854"/>
                      <a:pt x="1854" y="1443"/>
                      <a:pt x="1854" y="936"/>
                    </a:cubicBezTo>
                    <a:cubicBezTo>
                      <a:pt x="1854" y="413"/>
                      <a:pt x="1442" y="1"/>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5"/>
              <p:cNvSpPr/>
              <p:nvPr/>
            </p:nvSpPr>
            <p:spPr>
              <a:xfrm>
                <a:off x="3038050" y="4404325"/>
                <a:ext cx="46775" cy="46350"/>
              </a:xfrm>
              <a:custGeom>
                <a:avLst/>
                <a:gdLst/>
                <a:ahLst/>
                <a:cxnLst/>
                <a:rect l="l" t="t" r="r" b="b"/>
                <a:pathLst>
                  <a:path w="1871" h="1854" extrusionOk="0">
                    <a:moveTo>
                      <a:pt x="936" y="0"/>
                    </a:moveTo>
                    <a:cubicBezTo>
                      <a:pt x="429" y="0"/>
                      <a:pt x="1" y="412"/>
                      <a:pt x="1" y="935"/>
                    </a:cubicBezTo>
                    <a:cubicBezTo>
                      <a:pt x="1" y="1442"/>
                      <a:pt x="429" y="1854"/>
                      <a:pt x="936" y="1854"/>
                    </a:cubicBezTo>
                    <a:cubicBezTo>
                      <a:pt x="1443" y="1854"/>
                      <a:pt x="1870" y="1442"/>
                      <a:pt x="1870" y="935"/>
                    </a:cubicBezTo>
                    <a:cubicBezTo>
                      <a:pt x="1870"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 name="Google Shape;155;p5"/>
              <p:cNvSpPr/>
              <p:nvPr/>
            </p:nvSpPr>
            <p:spPr>
              <a:xfrm>
                <a:off x="2750925" y="4192425"/>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 name="Google Shape;156;p5"/>
              <p:cNvSpPr/>
              <p:nvPr/>
            </p:nvSpPr>
            <p:spPr>
              <a:xfrm>
                <a:off x="3374725" y="4592450"/>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 name="Google Shape;157;p5"/>
              <p:cNvSpPr/>
              <p:nvPr/>
            </p:nvSpPr>
            <p:spPr>
              <a:xfrm>
                <a:off x="3449175" y="4671675"/>
                <a:ext cx="46375" cy="46350"/>
              </a:xfrm>
              <a:custGeom>
                <a:avLst/>
                <a:gdLst/>
                <a:ahLst/>
                <a:cxnLst/>
                <a:rect l="l" t="t" r="r" b="b"/>
                <a:pathLst>
                  <a:path w="1855" h="1854" extrusionOk="0">
                    <a:moveTo>
                      <a:pt x="935" y="0"/>
                    </a:moveTo>
                    <a:cubicBezTo>
                      <a:pt x="412" y="0"/>
                      <a:pt x="0" y="412"/>
                      <a:pt x="0" y="935"/>
                    </a:cubicBezTo>
                    <a:cubicBezTo>
                      <a:pt x="0" y="1442"/>
                      <a:pt x="412" y="1854"/>
                      <a:pt x="935" y="1854"/>
                    </a:cubicBezTo>
                    <a:cubicBezTo>
                      <a:pt x="1442" y="1854"/>
                      <a:pt x="1854" y="1442"/>
                      <a:pt x="1854" y="935"/>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 name="Google Shape;158;p5"/>
              <p:cNvSpPr/>
              <p:nvPr/>
            </p:nvSpPr>
            <p:spPr>
              <a:xfrm>
                <a:off x="3704250" y="4733450"/>
                <a:ext cx="51500" cy="51500"/>
              </a:xfrm>
              <a:custGeom>
                <a:avLst/>
                <a:gdLst/>
                <a:ahLst/>
                <a:cxnLst/>
                <a:rect l="l" t="t" r="r" b="b"/>
                <a:pathLst>
                  <a:path w="2060" h="2060" extrusionOk="0">
                    <a:moveTo>
                      <a:pt x="1030" y="206"/>
                    </a:moveTo>
                    <a:cubicBezTo>
                      <a:pt x="1473" y="206"/>
                      <a:pt x="1854" y="571"/>
                      <a:pt x="1854" y="1030"/>
                    </a:cubicBezTo>
                    <a:cubicBezTo>
                      <a:pt x="1854" y="1490"/>
                      <a:pt x="1473" y="1870"/>
                      <a:pt x="1030" y="1870"/>
                    </a:cubicBezTo>
                    <a:cubicBezTo>
                      <a:pt x="570" y="1870"/>
                      <a:pt x="190" y="1490"/>
                      <a:pt x="190" y="1030"/>
                    </a:cubicBezTo>
                    <a:cubicBezTo>
                      <a:pt x="190" y="571"/>
                      <a:pt x="570" y="206"/>
                      <a:pt x="1030" y="206"/>
                    </a:cubicBezTo>
                    <a:close/>
                    <a:moveTo>
                      <a:pt x="1030" y="0"/>
                    </a:moveTo>
                    <a:cubicBezTo>
                      <a:pt x="444" y="0"/>
                      <a:pt x="0" y="476"/>
                      <a:pt x="0" y="1030"/>
                    </a:cubicBezTo>
                    <a:cubicBezTo>
                      <a:pt x="0" y="1601"/>
                      <a:pt x="475" y="2060"/>
                      <a:pt x="1030" y="2060"/>
                    </a:cubicBezTo>
                    <a:cubicBezTo>
                      <a:pt x="1600" y="2060"/>
                      <a:pt x="2060" y="1585"/>
                      <a:pt x="2060" y="1030"/>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 name="Google Shape;159;p5"/>
              <p:cNvSpPr/>
              <p:nvPr/>
            </p:nvSpPr>
            <p:spPr>
              <a:xfrm>
                <a:off x="3649575" y="4649075"/>
                <a:ext cx="51525" cy="51925"/>
              </a:xfrm>
              <a:custGeom>
                <a:avLst/>
                <a:gdLst/>
                <a:ahLst/>
                <a:cxnLst/>
                <a:rect l="l" t="t" r="r" b="b"/>
                <a:pathLst>
                  <a:path w="2061" h="2077" extrusionOk="0">
                    <a:moveTo>
                      <a:pt x="1031" y="207"/>
                    </a:moveTo>
                    <a:cubicBezTo>
                      <a:pt x="1490" y="207"/>
                      <a:pt x="1870" y="587"/>
                      <a:pt x="1870" y="1047"/>
                    </a:cubicBezTo>
                    <a:cubicBezTo>
                      <a:pt x="1870" y="1490"/>
                      <a:pt x="1490" y="1870"/>
                      <a:pt x="1031" y="1870"/>
                    </a:cubicBezTo>
                    <a:cubicBezTo>
                      <a:pt x="571" y="1870"/>
                      <a:pt x="207" y="1490"/>
                      <a:pt x="207" y="1047"/>
                    </a:cubicBezTo>
                    <a:cubicBezTo>
                      <a:pt x="207" y="587"/>
                      <a:pt x="571" y="207"/>
                      <a:pt x="1031" y="207"/>
                    </a:cubicBezTo>
                    <a:close/>
                    <a:moveTo>
                      <a:pt x="1031" y="1"/>
                    </a:moveTo>
                    <a:cubicBezTo>
                      <a:pt x="460" y="1"/>
                      <a:pt x="1" y="492"/>
                      <a:pt x="1" y="1047"/>
                    </a:cubicBezTo>
                    <a:cubicBezTo>
                      <a:pt x="1" y="1617"/>
                      <a:pt x="476" y="2076"/>
                      <a:pt x="1031" y="2076"/>
                    </a:cubicBezTo>
                    <a:cubicBezTo>
                      <a:pt x="1601" y="2076"/>
                      <a:pt x="2060" y="1601"/>
                      <a:pt x="2060" y="1047"/>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5"/>
              <p:cNvSpPr/>
              <p:nvPr/>
            </p:nvSpPr>
            <p:spPr>
              <a:xfrm>
                <a:off x="3575525" y="4688700"/>
                <a:ext cx="51500" cy="51900"/>
              </a:xfrm>
              <a:custGeom>
                <a:avLst/>
                <a:gdLst/>
                <a:ahLst/>
                <a:cxnLst/>
                <a:rect l="l" t="t" r="r" b="b"/>
                <a:pathLst>
                  <a:path w="2060" h="2076" extrusionOk="0">
                    <a:moveTo>
                      <a:pt x="1030" y="206"/>
                    </a:moveTo>
                    <a:cubicBezTo>
                      <a:pt x="1474" y="206"/>
                      <a:pt x="1854" y="586"/>
                      <a:pt x="1854" y="1046"/>
                    </a:cubicBezTo>
                    <a:cubicBezTo>
                      <a:pt x="1854" y="1489"/>
                      <a:pt x="1474" y="1870"/>
                      <a:pt x="1030" y="1870"/>
                    </a:cubicBezTo>
                    <a:cubicBezTo>
                      <a:pt x="571" y="1870"/>
                      <a:pt x="190" y="1489"/>
                      <a:pt x="190" y="1046"/>
                    </a:cubicBezTo>
                    <a:cubicBezTo>
                      <a:pt x="190" y="586"/>
                      <a:pt x="571" y="206"/>
                      <a:pt x="1030" y="206"/>
                    </a:cubicBezTo>
                    <a:close/>
                    <a:moveTo>
                      <a:pt x="1030" y="0"/>
                    </a:moveTo>
                    <a:cubicBezTo>
                      <a:pt x="444" y="0"/>
                      <a:pt x="0" y="491"/>
                      <a:pt x="0" y="1046"/>
                    </a:cubicBezTo>
                    <a:cubicBezTo>
                      <a:pt x="0" y="1616"/>
                      <a:pt x="475" y="2076"/>
                      <a:pt x="1030" y="2076"/>
                    </a:cubicBezTo>
                    <a:cubicBezTo>
                      <a:pt x="1600" y="2076"/>
                      <a:pt x="2060" y="1600"/>
                      <a:pt x="2060" y="1046"/>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 name="Google Shape;161;p5"/>
              <p:cNvSpPr/>
              <p:nvPr/>
            </p:nvSpPr>
            <p:spPr>
              <a:xfrm>
                <a:off x="3110150" y="4327475"/>
                <a:ext cx="51500" cy="51525"/>
              </a:xfrm>
              <a:custGeom>
                <a:avLst/>
                <a:gdLst/>
                <a:ahLst/>
                <a:cxnLst/>
                <a:rect l="l" t="t" r="r" b="b"/>
                <a:pathLst>
                  <a:path w="2060" h="2061" extrusionOk="0">
                    <a:moveTo>
                      <a:pt x="1030" y="207"/>
                    </a:moveTo>
                    <a:cubicBezTo>
                      <a:pt x="1474" y="207"/>
                      <a:pt x="1854" y="571"/>
                      <a:pt x="1854" y="1031"/>
                    </a:cubicBezTo>
                    <a:cubicBezTo>
                      <a:pt x="1854" y="1490"/>
                      <a:pt x="1474" y="1870"/>
                      <a:pt x="1030" y="1870"/>
                    </a:cubicBezTo>
                    <a:cubicBezTo>
                      <a:pt x="571" y="1870"/>
                      <a:pt x="190" y="1490"/>
                      <a:pt x="190" y="1031"/>
                    </a:cubicBezTo>
                    <a:cubicBezTo>
                      <a:pt x="190" y="571"/>
                      <a:pt x="571" y="207"/>
                      <a:pt x="1030" y="207"/>
                    </a:cubicBezTo>
                    <a:close/>
                    <a:moveTo>
                      <a:pt x="1030" y="1"/>
                    </a:moveTo>
                    <a:cubicBezTo>
                      <a:pt x="444" y="1"/>
                      <a:pt x="0" y="476"/>
                      <a:pt x="0" y="1031"/>
                    </a:cubicBezTo>
                    <a:cubicBezTo>
                      <a:pt x="0" y="1601"/>
                      <a:pt x="475" y="2060"/>
                      <a:pt x="1030" y="2060"/>
                    </a:cubicBezTo>
                    <a:cubicBezTo>
                      <a:pt x="1600" y="2060"/>
                      <a:pt x="2060" y="1585"/>
                      <a:pt x="2060" y="1031"/>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 name="Google Shape;162;p5"/>
              <p:cNvSpPr/>
              <p:nvPr/>
            </p:nvSpPr>
            <p:spPr>
              <a:xfrm>
                <a:off x="2191675" y="4270450"/>
                <a:ext cx="51500" cy="51500"/>
              </a:xfrm>
              <a:custGeom>
                <a:avLst/>
                <a:gdLst/>
                <a:ahLst/>
                <a:cxnLst/>
                <a:rect l="l" t="t" r="r" b="b"/>
                <a:pathLst>
                  <a:path w="2060" h="2060" extrusionOk="0">
                    <a:moveTo>
                      <a:pt x="1030" y="206"/>
                    </a:moveTo>
                    <a:cubicBezTo>
                      <a:pt x="1490" y="206"/>
                      <a:pt x="1854" y="587"/>
                      <a:pt x="1854" y="1030"/>
                    </a:cubicBezTo>
                    <a:cubicBezTo>
                      <a:pt x="1854" y="1490"/>
                      <a:pt x="1490" y="1870"/>
                      <a:pt x="1030" y="1870"/>
                    </a:cubicBezTo>
                    <a:cubicBezTo>
                      <a:pt x="571" y="1870"/>
                      <a:pt x="190" y="1490"/>
                      <a:pt x="190" y="1030"/>
                    </a:cubicBezTo>
                    <a:cubicBezTo>
                      <a:pt x="190" y="587"/>
                      <a:pt x="571" y="206"/>
                      <a:pt x="1030" y="206"/>
                    </a:cubicBezTo>
                    <a:close/>
                    <a:moveTo>
                      <a:pt x="1030" y="0"/>
                    </a:moveTo>
                    <a:cubicBezTo>
                      <a:pt x="444" y="0"/>
                      <a:pt x="0" y="476"/>
                      <a:pt x="0" y="1030"/>
                    </a:cubicBezTo>
                    <a:cubicBezTo>
                      <a:pt x="0" y="1616"/>
                      <a:pt x="476" y="2060"/>
                      <a:pt x="1030" y="2060"/>
                    </a:cubicBezTo>
                    <a:cubicBezTo>
                      <a:pt x="1585" y="2060"/>
                      <a:pt x="2060" y="1616"/>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5"/>
              <p:cNvSpPr/>
              <p:nvPr/>
            </p:nvSpPr>
            <p:spPr>
              <a:xfrm>
                <a:off x="2318400" y="4236000"/>
                <a:ext cx="51525" cy="51500"/>
              </a:xfrm>
              <a:custGeom>
                <a:avLst/>
                <a:gdLst/>
                <a:ahLst/>
                <a:cxnLst/>
                <a:rect l="l" t="t" r="r" b="b"/>
                <a:pathLst>
                  <a:path w="2061" h="2060" extrusionOk="0">
                    <a:moveTo>
                      <a:pt x="1031" y="222"/>
                    </a:moveTo>
                    <a:cubicBezTo>
                      <a:pt x="1490" y="222"/>
                      <a:pt x="1855" y="586"/>
                      <a:pt x="1855" y="1046"/>
                    </a:cubicBezTo>
                    <a:cubicBezTo>
                      <a:pt x="1855" y="1505"/>
                      <a:pt x="1490" y="1885"/>
                      <a:pt x="1031" y="1885"/>
                    </a:cubicBezTo>
                    <a:cubicBezTo>
                      <a:pt x="571" y="1885"/>
                      <a:pt x="191" y="1505"/>
                      <a:pt x="191" y="1046"/>
                    </a:cubicBezTo>
                    <a:cubicBezTo>
                      <a:pt x="191" y="586"/>
                      <a:pt x="571" y="222"/>
                      <a:pt x="1031" y="222"/>
                    </a:cubicBezTo>
                    <a:close/>
                    <a:moveTo>
                      <a:pt x="1031" y="0"/>
                    </a:moveTo>
                    <a:cubicBezTo>
                      <a:pt x="460" y="0"/>
                      <a:pt x="1" y="475"/>
                      <a:pt x="1" y="1030"/>
                    </a:cubicBezTo>
                    <a:cubicBezTo>
                      <a:pt x="1" y="1600"/>
                      <a:pt x="476" y="2060"/>
                      <a:pt x="1031" y="2060"/>
                    </a:cubicBezTo>
                    <a:cubicBezTo>
                      <a:pt x="1601" y="2060"/>
                      <a:pt x="2060" y="1600"/>
                      <a:pt x="2060" y="1030"/>
                    </a:cubicBezTo>
                    <a:cubicBezTo>
                      <a:pt x="2060"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5"/>
              <p:cNvSpPr/>
              <p:nvPr/>
            </p:nvSpPr>
            <p:spPr>
              <a:xfrm>
                <a:off x="2383750" y="4433225"/>
                <a:ext cx="51525" cy="51925"/>
              </a:xfrm>
              <a:custGeom>
                <a:avLst/>
                <a:gdLst/>
                <a:ahLst/>
                <a:cxnLst/>
                <a:rect l="l" t="t" r="r" b="b"/>
                <a:pathLst>
                  <a:path w="2061" h="2077" extrusionOk="0">
                    <a:moveTo>
                      <a:pt x="1031" y="223"/>
                    </a:moveTo>
                    <a:cubicBezTo>
                      <a:pt x="1490" y="223"/>
                      <a:pt x="1855" y="587"/>
                      <a:pt x="1855" y="1062"/>
                    </a:cubicBezTo>
                    <a:cubicBezTo>
                      <a:pt x="1855" y="1522"/>
                      <a:pt x="1490" y="1886"/>
                      <a:pt x="1031" y="1886"/>
                    </a:cubicBezTo>
                    <a:cubicBezTo>
                      <a:pt x="571" y="1886"/>
                      <a:pt x="191" y="1522"/>
                      <a:pt x="191" y="1062"/>
                    </a:cubicBezTo>
                    <a:cubicBezTo>
                      <a:pt x="191" y="603"/>
                      <a:pt x="571" y="223"/>
                      <a:pt x="1031" y="223"/>
                    </a:cubicBezTo>
                    <a:close/>
                    <a:moveTo>
                      <a:pt x="1031" y="1"/>
                    </a:moveTo>
                    <a:cubicBezTo>
                      <a:pt x="460" y="1"/>
                      <a:pt x="1" y="492"/>
                      <a:pt x="1" y="1031"/>
                    </a:cubicBezTo>
                    <a:cubicBezTo>
                      <a:pt x="1" y="1617"/>
                      <a:pt x="476" y="2076"/>
                      <a:pt x="1031" y="2076"/>
                    </a:cubicBezTo>
                    <a:cubicBezTo>
                      <a:pt x="1601" y="2076"/>
                      <a:pt x="2060" y="1617"/>
                      <a:pt x="2060" y="1031"/>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65" name="Google Shape;165;p5"/>
            <p:cNvPicPr preferRelativeResize="0"/>
            <p:nvPr/>
          </p:nvPicPr>
          <p:blipFill>
            <a:blip r:embed="rId3">
              <a:alphaModFix amt="40000"/>
            </a:blip>
            <a:stretch>
              <a:fillRect/>
            </a:stretch>
          </p:blipFill>
          <p:spPr>
            <a:xfrm>
              <a:off x="-134525" y="293350"/>
              <a:ext cx="1177350" cy="1177350"/>
            </a:xfrm>
            <a:prstGeom prst="rect">
              <a:avLst/>
            </a:prstGeom>
            <a:noFill/>
            <a:ln>
              <a:noFill/>
            </a:ln>
          </p:spPr>
        </p:pic>
      </p:grpSp>
      <p:grpSp>
        <p:nvGrpSpPr>
          <p:cNvPr id="166" name="Google Shape;166;p5"/>
          <p:cNvGrpSpPr/>
          <p:nvPr/>
        </p:nvGrpSpPr>
        <p:grpSpPr>
          <a:xfrm>
            <a:off x="10238334" y="4940834"/>
            <a:ext cx="2756389" cy="4265705"/>
            <a:chOff x="7678750" y="3705625"/>
            <a:chExt cx="2067292" cy="3199279"/>
          </a:xfrm>
        </p:grpSpPr>
        <p:grpSp>
          <p:nvGrpSpPr>
            <p:cNvPr id="167" name="Google Shape;167;p5"/>
            <p:cNvGrpSpPr/>
            <p:nvPr/>
          </p:nvGrpSpPr>
          <p:grpSpPr>
            <a:xfrm rot="5400000" flipH="1">
              <a:off x="7465663" y="4624525"/>
              <a:ext cx="3063126" cy="1497633"/>
              <a:chOff x="2191675" y="4192425"/>
              <a:chExt cx="1929650" cy="943450"/>
            </a:xfrm>
          </p:grpSpPr>
          <p:sp>
            <p:nvSpPr>
              <p:cNvPr id="168" name="Google Shape;168;p5"/>
              <p:cNvSpPr/>
              <p:nvPr/>
            </p:nvSpPr>
            <p:spPr>
              <a:xfrm>
                <a:off x="3010325" y="4489875"/>
                <a:ext cx="870175" cy="445600"/>
              </a:xfrm>
              <a:custGeom>
                <a:avLst/>
                <a:gdLst/>
                <a:ahLst/>
                <a:cxnLst/>
                <a:rect l="l" t="t" r="r" b="b"/>
                <a:pathLst>
                  <a:path w="34807" h="17824" extrusionOk="0">
                    <a:moveTo>
                      <a:pt x="1" y="0"/>
                    </a:moveTo>
                    <a:lnTo>
                      <a:pt x="1" y="1553"/>
                    </a:lnTo>
                    <a:lnTo>
                      <a:pt x="2377" y="4008"/>
                    </a:lnTo>
                    <a:lnTo>
                      <a:pt x="2377" y="7937"/>
                    </a:lnTo>
                    <a:lnTo>
                      <a:pt x="3645" y="9316"/>
                    </a:lnTo>
                    <a:lnTo>
                      <a:pt x="6845" y="9316"/>
                    </a:lnTo>
                    <a:lnTo>
                      <a:pt x="8033" y="10504"/>
                    </a:lnTo>
                    <a:lnTo>
                      <a:pt x="13911" y="10504"/>
                    </a:lnTo>
                    <a:lnTo>
                      <a:pt x="21262" y="17791"/>
                    </a:lnTo>
                    <a:lnTo>
                      <a:pt x="21293" y="17823"/>
                    </a:lnTo>
                    <a:lnTo>
                      <a:pt x="29421" y="17823"/>
                    </a:lnTo>
                    <a:lnTo>
                      <a:pt x="31908" y="15257"/>
                    </a:lnTo>
                    <a:lnTo>
                      <a:pt x="34807" y="15257"/>
                    </a:lnTo>
                    <a:lnTo>
                      <a:pt x="34807" y="15051"/>
                    </a:lnTo>
                    <a:lnTo>
                      <a:pt x="31829" y="15051"/>
                    </a:lnTo>
                    <a:lnTo>
                      <a:pt x="29341" y="17633"/>
                    </a:lnTo>
                    <a:lnTo>
                      <a:pt x="21372" y="17633"/>
                    </a:lnTo>
                    <a:lnTo>
                      <a:pt x="13990" y="10298"/>
                    </a:lnTo>
                    <a:lnTo>
                      <a:pt x="8112" y="10298"/>
                    </a:lnTo>
                    <a:lnTo>
                      <a:pt x="6940" y="9110"/>
                    </a:lnTo>
                    <a:lnTo>
                      <a:pt x="3756" y="9110"/>
                    </a:lnTo>
                    <a:lnTo>
                      <a:pt x="2583" y="7858"/>
                    </a:lnTo>
                    <a:lnTo>
                      <a:pt x="2583" y="3929"/>
                    </a:lnTo>
                    <a:lnTo>
                      <a:pt x="207" y="1474"/>
                    </a:lnTo>
                    <a:lnTo>
                      <a:pt x="2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5"/>
              <p:cNvSpPr/>
              <p:nvPr/>
            </p:nvSpPr>
            <p:spPr>
              <a:xfrm>
                <a:off x="2475650" y="4495025"/>
                <a:ext cx="359650" cy="139025"/>
              </a:xfrm>
              <a:custGeom>
                <a:avLst/>
                <a:gdLst/>
                <a:ahLst/>
                <a:cxnLst/>
                <a:rect l="l" t="t" r="r" b="b"/>
                <a:pathLst>
                  <a:path w="14386" h="5561" extrusionOk="0">
                    <a:moveTo>
                      <a:pt x="3914" y="0"/>
                    </a:moveTo>
                    <a:lnTo>
                      <a:pt x="1379" y="2377"/>
                    </a:lnTo>
                    <a:lnTo>
                      <a:pt x="0" y="2377"/>
                    </a:lnTo>
                    <a:lnTo>
                      <a:pt x="0" y="2567"/>
                    </a:lnTo>
                    <a:lnTo>
                      <a:pt x="1458" y="2567"/>
                    </a:lnTo>
                    <a:lnTo>
                      <a:pt x="3993" y="190"/>
                    </a:lnTo>
                    <a:lnTo>
                      <a:pt x="6306" y="190"/>
                    </a:lnTo>
                    <a:lnTo>
                      <a:pt x="7272" y="982"/>
                    </a:lnTo>
                    <a:lnTo>
                      <a:pt x="11296" y="982"/>
                    </a:lnTo>
                    <a:lnTo>
                      <a:pt x="12880" y="2408"/>
                    </a:lnTo>
                    <a:lnTo>
                      <a:pt x="12880" y="4199"/>
                    </a:lnTo>
                    <a:lnTo>
                      <a:pt x="14243" y="5561"/>
                    </a:lnTo>
                    <a:lnTo>
                      <a:pt x="14385" y="5418"/>
                    </a:lnTo>
                    <a:lnTo>
                      <a:pt x="13071" y="4119"/>
                    </a:lnTo>
                    <a:lnTo>
                      <a:pt x="13071" y="2329"/>
                    </a:lnTo>
                    <a:lnTo>
                      <a:pt x="11375" y="792"/>
                    </a:lnTo>
                    <a:lnTo>
                      <a:pt x="7336" y="792"/>
                    </a:lnTo>
                    <a:lnTo>
                      <a:pt x="6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5"/>
              <p:cNvSpPr/>
              <p:nvPr/>
            </p:nvSpPr>
            <p:spPr>
              <a:xfrm>
                <a:off x="2605950" y="4534625"/>
                <a:ext cx="1219125" cy="460250"/>
              </a:xfrm>
              <a:custGeom>
                <a:avLst/>
                <a:gdLst/>
                <a:ahLst/>
                <a:cxnLst/>
                <a:rect l="l" t="t" r="r" b="b"/>
                <a:pathLst>
                  <a:path w="48765" h="18410" extrusionOk="0">
                    <a:moveTo>
                      <a:pt x="2139" y="0"/>
                    </a:moveTo>
                    <a:lnTo>
                      <a:pt x="856" y="1189"/>
                    </a:lnTo>
                    <a:lnTo>
                      <a:pt x="1" y="1189"/>
                    </a:lnTo>
                    <a:lnTo>
                      <a:pt x="1" y="1379"/>
                    </a:lnTo>
                    <a:lnTo>
                      <a:pt x="935" y="1379"/>
                    </a:lnTo>
                    <a:lnTo>
                      <a:pt x="2203" y="191"/>
                    </a:lnTo>
                    <a:lnTo>
                      <a:pt x="5609" y="191"/>
                    </a:lnTo>
                    <a:lnTo>
                      <a:pt x="6876" y="1300"/>
                    </a:lnTo>
                    <a:lnTo>
                      <a:pt x="6876" y="3248"/>
                    </a:lnTo>
                    <a:lnTo>
                      <a:pt x="9649" y="6052"/>
                    </a:lnTo>
                    <a:lnTo>
                      <a:pt x="9649" y="8318"/>
                    </a:lnTo>
                    <a:lnTo>
                      <a:pt x="12754" y="11486"/>
                    </a:lnTo>
                    <a:lnTo>
                      <a:pt x="30957" y="11486"/>
                    </a:lnTo>
                    <a:lnTo>
                      <a:pt x="37643" y="18410"/>
                    </a:lnTo>
                    <a:lnTo>
                      <a:pt x="45706" y="18410"/>
                    </a:lnTo>
                    <a:lnTo>
                      <a:pt x="48701" y="15526"/>
                    </a:lnTo>
                    <a:lnTo>
                      <a:pt x="48764" y="14053"/>
                    </a:lnTo>
                    <a:lnTo>
                      <a:pt x="48764" y="14053"/>
                    </a:lnTo>
                    <a:lnTo>
                      <a:pt x="45627" y="17221"/>
                    </a:lnTo>
                    <a:lnTo>
                      <a:pt x="37722" y="17221"/>
                    </a:lnTo>
                    <a:lnTo>
                      <a:pt x="31052" y="10488"/>
                    </a:lnTo>
                    <a:lnTo>
                      <a:pt x="13197" y="10488"/>
                    </a:lnTo>
                    <a:lnTo>
                      <a:pt x="12215" y="9459"/>
                    </a:lnTo>
                    <a:lnTo>
                      <a:pt x="12215" y="7526"/>
                    </a:lnTo>
                    <a:lnTo>
                      <a:pt x="12025" y="7526"/>
                    </a:lnTo>
                    <a:lnTo>
                      <a:pt x="12025" y="9538"/>
                    </a:lnTo>
                    <a:lnTo>
                      <a:pt x="13087" y="10694"/>
                    </a:lnTo>
                    <a:lnTo>
                      <a:pt x="30957" y="10694"/>
                    </a:lnTo>
                    <a:lnTo>
                      <a:pt x="37643" y="17427"/>
                    </a:lnTo>
                    <a:lnTo>
                      <a:pt x="45706" y="17427"/>
                    </a:lnTo>
                    <a:lnTo>
                      <a:pt x="48542" y="14544"/>
                    </a:lnTo>
                    <a:lnTo>
                      <a:pt x="48495" y="15415"/>
                    </a:lnTo>
                    <a:lnTo>
                      <a:pt x="45627" y="18219"/>
                    </a:lnTo>
                    <a:lnTo>
                      <a:pt x="37722" y="18219"/>
                    </a:lnTo>
                    <a:lnTo>
                      <a:pt x="31052" y="11280"/>
                    </a:lnTo>
                    <a:lnTo>
                      <a:pt x="12833" y="11280"/>
                    </a:lnTo>
                    <a:lnTo>
                      <a:pt x="9839" y="8239"/>
                    </a:lnTo>
                    <a:lnTo>
                      <a:pt x="9839" y="5973"/>
                    </a:lnTo>
                    <a:lnTo>
                      <a:pt x="7066" y="3169"/>
                    </a:lnTo>
                    <a:lnTo>
                      <a:pt x="7066" y="1220"/>
                    </a:lnTo>
                    <a:lnTo>
                      <a:pt x="5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5"/>
              <p:cNvSpPr/>
              <p:nvPr/>
            </p:nvSpPr>
            <p:spPr>
              <a:xfrm>
                <a:off x="2722000" y="4631650"/>
                <a:ext cx="1145050" cy="383025"/>
              </a:xfrm>
              <a:custGeom>
                <a:avLst/>
                <a:gdLst/>
                <a:ahLst/>
                <a:cxnLst/>
                <a:rect l="l" t="t" r="r" b="b"/>
                <a:pathLst>
                  <a:path w="45802" h="15321" extrusionOk="0">
                    <a:moveTo>
                      <a:pt x="127" y="1"/>
                    </a:moveTo>
                    <a:lnTo>
                      <a:pt x="0" y="128"/>
                    </a:lnTo>
                    <a:lnTo>
                      <a:pt x="3217" y="3296"/>
                    </a:lnTo>
                    <a:lnTo>
                      <a:pt x="3217" y="9792"/>
                    </a:lnTo>
                    <a:lnTo>
                      <a:pt x="4199" y="10774"/>
                    </a:lnTo>
                    <a:lnTo>
                      <a:pt x="8096" y="10774"/>
                    </a:lnTo>
                    <a:lnTo>
                      <a:pt x="10425" y="8397"/>
                    </a:lnTo>
                    <a:lnTo>
                      <a:pt x="25903" y="8397"/>
                    </a:lnTo>
                    <a:lnTo>
                      <a:pt x="32731" y="15321"/>
                    </a:lnTo>
                    <a:lnTo>
                      <a:pt x="43995" y="15321"/>
                    </a:lnTo>
                    <a:lnTo>
                      <a:pt x="45801" y="13515"/>
                    </a:lnTo>
                    <a:lnTo>
                      <a:pt x="45659" y="13388"/>
                    </a:lnTo>
                    <a:lnTo>
                      <a:pt x="43916" y="15131"/>
                    </a:lnTo>
                    <a:lnTo>
                      <a:pt x="32810" y="15131"/>
                    </a:lnTo>
                    <a:lnTo>
                      <a:pt x="25982" y="8192"/>
                    </a:lnTo>
                    <a:lnTo>
                      <a:pt x="10346" y="8192"/>
                    </a:lnTo>
                    <a:lnTo>
                      <a:pt x="8001" y="10568"/>
                    </a:lnTo>
                    <a:lnTo>
                      <a:pt x="4294" y="10568"/>
                    </a:lnTo>
                    <a:lnTo>
                      <a:pt x="3422" y="9712"/>
                    </a:lnTo>
                    <a:lnTo>
                      <a:pt x="3422" y="3201"/>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5"/>
              <p:cNvSpPr/>
              <p:nvPr/>
            </p:nvSpPr>
            <p:spPr>
              <a:xfrm>
                <a:off x="2660600" y="4648300"/>
                <a:ext cx="1412000" cy="386175"/>
              </a:xfrm>
              <a:custGeom>
                <a:avLst/>
                <a:gdLst/>
                <a:ahLst/>
                <a:cxnLst/>
                <a:rect l="l" t="t" r="r" b="b"/>
                <a:pathLst>
                  <a:path w="56480" h="15447" extrusionOk="0">
                    <a:moveTo>
                      <a:pt x="1" y="0"/>
                    </a:moveTo>
                    <a:lnTo>
                      <a:pt x="1" y="206"/>
                    </a:lnTo>
                    <a:lnTo>
                      <a:pt x="1633" y="206"/>
                    </a:lnTo>
                    <a:lnTo>
                      <a:pt x="4880" y="3470"/>
                    </a:lnTo>
                    <a:lnTo>
                      <a:pt x="4880" y="9965"/>
                    </a:lnTo>
                    <a:lnTo>
                      <a:pt x="5815" y="11090"/>
                    </a:lnTo>
                    <a:lnTo>
                      <a:pt x="11107" y="11090"/>
                    </a:lnTo>
                    <a:lnTo>
                      <a:pt x="13467" y="8714"/>
                    </a:lnTo>
                    <a:lnTo>
                      <a:pt x="27805" y="8714"/>
                    </a:lnTo>
                    <a:lnTo>
                      <a:pt x="34633" y="15447"/>
                    </a:lnTo>
                    <a:lnTo>
                      <a:pt x="56480" y="15447"/>
                    </a:lnTo>
                    <a:lnTo>
                      <a:pt x="56480" y="15257"/>
                    </a:lnTo>
                    <a:lnTo>
                      <a:pt x="34712" y="15257"/>
                    </a:lnTo>
                    <a:lnTo>
                      <a:pt x="27868" y="8524"/>
                    </a:lnTo>
                    <a:lnTo>
                      <a:pt x="13356" y="8524"/>
                    </a:lnTo>
                    <a:lnTo>
                      <a:pt x="11027" y="10900"/>
                    </a:lnTo>
                    <a:lnTo>
                      <a:pt x="5894" y="10900"/>
                    </a:lnTo>
                    <a:lnTo>
                      <a:pt x="5086" y="9886"/>
                    </a:lnTo>
                    <a:lnTo>
                      <a:pt x="5086" y="3391"/>
                    </a:lnTo>
                    <a:lnTo>
                      <a:pt x="1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5"/>
              <p:cNvSpPr/>
              <p:nvPr/>
            </p:nvSpPr>
            <p:spPr>
              <a:xfrm>
                <a:off x="2990525" y="4905725"/>
                <a:ext cx="533525" cy="192525"/>
              </a:xfrm>
              <a:custGeom>
                <a:avLst/>
                <a:gdLst/>
                <a:ahLst/>
                <a:cxnLst/>
                <a:rect l="l" t="t" r="r" b="b"/>
                <a:pathLst>
                  <a:path w="21341" h="7701" extrusionOk="0">
                    <a:moveTo>
                      <a:pt x="1300" y="1"/>
                    </a:moveTo>
                    <a:lnTo>
                      <a:pt x="1" y="1395"/>
                    </a:lnTo>
                    <a:lnTo>
                      <a:pt x="5498" y="1395"/>
                    </a:lnTo>
                    <a:lnTo>
                      <a:pt x="6686" y="2282"/>
                    </a:lnTo>
                    <a:lnTo>
                      <a:pt x="6797" y="2124"/>
                    </a:lnTo>
                    <a:lnTo>
                      <a:pt x="5546" y="1189"/>
                    </a:lnTo>
                    <a:lnTo>
                      <a:pt x="460" y="1189"/>
                    </a:lnTo>
                    <a:lnTo>
                      <a:pt x="1379" y="207"/>
                    </a:lnTo>
                    <a:lnTo>
                      <a:pt x="7653" y="207"/>
                    </a:lnTo>
                    <a:lnTo>
                      <a:pt x="9696" y="2187"/>
                    </a:lnTo>
                    <a:lnTo>
                      <a:pt x="11091" y="2187"/>
                    </a:lnTo>
                    <a:lnTo>
                      <a:pt x="12009" y="1395"/>
                    </a:lnTo>
                    <a:lnTo>
                      <a:pt x="14608" y="1395"/>
                    </a:lnTo>
                    <a:lnTo>
                      <a:pt x="21198" y="7700"/>
                    </a:lnTo>
                    <a:lnTo>
                      <a:pt x="21341" y="7574"/>
                    </a:lnTo>
                    <a:lnTo>
                      <a:pt x="14671" y="1189"/>
                    </a:lnTo>
                    <a:lnTo>
                      <a:pt x="11930" y="1189"/>
                    </a:lnTo>
                    <a:lnTo>
                      <a:pt x="11011" y="1981"/>
                    </a:lnTo>
                    <a:lnTo>
                      <a:pt x="9776" y="1981"/>
                    </a:lnTo>
                    <a:lnTo>
                      <a:pt x="7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5"/>
              <p:cNvSpPr/>
              <p:nvPr/>
            </p:nvSpPr>
            <p:spPr>
              <a:xfrm>
                <a:off x="3253125" y="4895825"/>
                <a:ext cx="692725" cy="168375"/>
              </a:xfrm>
              <a:custGeom>
                <a:avLst/>
                <a:gdLst/>
                <a:ahLst/>
                <a:cxnLst/>
                <a:rect l="l" t="t" r="r" b="b"/>
                <a:pathLst>
                  <a:path w="27709" h="6735" extrusionOk="0">
                    <a:moveTo>
                      <a:pt x="0" y="1"/>
                    </a:moveTo>
                    <a:lnTo>
                      <a:pt x="0" y="207"/>
                    </a:lnTo>
                    <a:lnTo>
                      <a:pt x="4056" y="207"/>
                    </a:lnTo>
                    <a:lnTo>
                      <a:pt x="10647" y="6734"/>
                    </a:lnTo>
                    <a:lnTo>
                      <a:pt x="27709" y="6734"/>
                    </a:lnTo>
                    <a:lnTo>
                      <a:pt x="27709" y="6544"/>
                    </a:lnTo>
                    <a:lnTo>
                      <a:pt x="10726" y="6544"/>
                    </a:lnTo>
                    <a:lnTo>
                      <a:pt x="4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5"/>
              <p:cNvSpPr/>
              <p:nvPr/>
            </p:nvSpPr>
            <p:spPr>
              <a:xfrm>
                <a:off x="2990125" y="4451850"/>
                <a:ext cx="46375" cy="46350"/>
              </a:xfrm>
              <a:custGeom>
                <a:avLst/>
                <a:gdLst/>
                <a:ahLst/>
                <a:cxnLst/>
                <a:rect l="l" t="t" r="r" b="b"/>
                <a:pathLst>
                  <a:path w="1855" h="1854" extrusionOk="0">
                    <a:moveTo>
                      <a:pt x="936" y="0"/>
                    </a:moveTo>
                    <a:cubicBezTo>
                      <a:pt x="413" y="0"/>
                      <a:pt x="1" y="412"/>
                      <a:pt x="1" y="919"/>
                    </a:cubicBezTo>
                    <a:cubicBezTo>
                      <a:pt x="1" y="1442"/>
                      <a:pt x="413" y="1854"/>
                      <a:pt x="936" y="1854"/>
                    </a:cubicBezTo>
                    <a:cubicBezTo>
                      <a:pt x="1443" y="1854"/>
                      <a:pt x="1854" y="1442"/>
                      <a:pt x="1854" y="919"/>
                    </a:cubicBezTo>
                    <a:cubicBezTo>
                      <a:pt x="1854"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 name="Google Shape;176;p5"/>
              <p:cNvSpPr/>
              <p:nvPr/>
            </p:nvSpPr>
            <p:spPr>
              <a:xfrm>
                <a:off x="2430900" y="4535825"/>
                <a:ext cx="46350" cy="46750"/>
              </a:xfrm>
              <a:custGeom>
                <a:avLst/>
                <a:gdLst/>
                <a:ahLst/>
                <a:cxnLst/>
                <a:rect l="l" t="t" r="r" b="b"/>
                <a:pathLst>
                  <a:path w="1854" h="1870" extrusionOk="0">
                    <a:moveTo>
                      <a:pt x="919" y="0"/>
                    </a:moveTo>
                    <a:cubicBezTo>
                      <a:pt x="412" y="0"/>
                      <a:pt x="0" y="428"/>
                      <a:pt x="0" y="935"/>
                    </a:cubicBezTo>
                    <a:cubicBezTo>
                      <a:pt x="0" y="1442"/>
                      <a:pt x="412" y="1869"/>
                      <a:pt x="919" y="1869"/>
                    </a:cubicBezTo>
                    <a:cubicBezTo>
                      <a:pt x="1442" y="1869"/>
                      <a:pt x="1854" y="1442"/>
                      <a:pt x="1854" y="935"/>
                    </a:cubicBezTo>
                    <a:cubicBezTo>
                      <a:pt x="1854" y="428"/>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5"/>
              <p:cNvSpPr/>
              <p:nvPr/>
            </p:nvSpPr>
            <p:spPr>
              <a:xfrm>
                <a:off x="3846425" y="4937025"/>
                <a:ext cx="46750" cy="46375"/>
              </a:xfrm>
              <a:custGeom>
                <a:avLst/>
                <a:gdLst/>
                <a:ahLst/>
                <a:cxnLst/>
                <a:rect l="l" t="t" r="r" b="b"/>
                <a:pathLst>
                  <a:path w="1870" h="1855" extrusionOk="0">
                    <a:moveTo>
                      <a:pt x="935" y="1"/>
                    </a:moveTo>
                    <a:cubicBezTo>
                      <a:pt x="428" y="1"/>
                      <a:pt x="1" y="412"/>
                      <a:pt x="1" y="919"/>
                    </a:cubicBezTo>
                    <a:cubicBezTo>
                      <a:pt x="1" y="1442"/>
                      <a:pt x="428"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5"/>
              <p:cNvSpPr/>
              <p:nvPr/>
            </p:nvSpPr>
            <p:spPr>
              <a:xfrm>
                <a:off x="3227775" y="4877625"/>
                <a:ext cx="46375" cy="46350"/>
              </a:xfrm>
              <a:custGeom>
                <a:avLst/>
                <a:gdLst/>
                <a:ahLst/>
                <a:cxnLst/>
                <a:rect l="l" t="t" r="r" b="b"/>
                <a:pathLst>
                  <a:path w="1855"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5"/>
              <p:cNvSpPr/>
              <p:nvPr/>
            </p:nvSpPr>
            <p:spPr>
              <a:xfrm>
                <a:off x="3514925" y="5089500"/>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5"/>
              <p:cNvSpPr/>
              <p:nvPr/>
            </p:nvSpPr>
            <p:spPr>
              <a:xfrm>
                <a:off x="2891125" y="4689475"/>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5"/>
              <p:cNvSpPr/>
              <p:nvPr/>
            </p:nvSpPr>
            <p:spPr>
              <a:xfrm>
                <a:off x="2816650" y="4610275"/>
                <a:ext cx="46775" cy="46350"/>
              </a:xfrm>
              <a:custGeom>
                <a:avLst/>
                <a:gdLst/>
                <a:ahLst/>
                <a:cxnLst/>
                <a:rect l="l" t="t" r="r" b="b"/>
                <a:pathLst>
                  <a:path w="1871" h="1854" extrusionOk="0">
                    <a:moveTo>
                      <a:pt x="936" y="0"/>
                    </a:moveTo>
                    <a:cubicBezTo>
                      <a:pt x="429" y="0"/>
                      <a:pt x="1" y="412"/>
                      <a:pt x="1" y="919"/>
                    </a:cubicBezTo>
                    <a:cubicBezTo>
                      <a:pt x="1" y="1442"/>
                      <a:pt x="429" y="1854"/>
                      <a:pt x="936" y="1854"/>
                    </a:cubicBezTo>
                    <a:cubicBezTo>
                      <a:pt x="1458" y="1854"/>
                      <a:pt x="1870" y="1442"/>
                      <a:pt x="1870" y="919"/>
                    </a:cubicBezTo>
                    <a:cubicBezTo>
                      <a:pt x="1870" y="412"/>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5"/>
              <p:cNvSpPr/>
              <p:nvPr/>
            </p:nvSpPr>
            <p:spPr>
              <a:xfrm>
                <a:off x="2556850" y="4543350"/>
                <a:ext cx="51500" cy="51500"/>
              </a:xfrm>
              <a:custGeom>
                <a:avLst/>
                <a:gdLst/>
                <a:ahLst/>
                <a:cxnLst/>
                <a:rect l="l" t="t" r="r" b="b"/>
                <a:pathLst>
                  <a:path w="2060" h="2060" extrusionOk="0">
                    <a:moveTo>
                      <a:pt x="1030" y="190"/>
                    </a:moveTo>
                    <a:cubicBezTo>
                      <a:pt x="1489" y="190"/>
                      <a:pt x="1870" y="570"/>
                      <a:pt x="1870" y="1030"/>
                    </a:cubicBezTo>
                    <a:cubicBezTo>
                      <a:pt x="1870" y="1489"/>
                      <a:pt x="1489" y="1869"/>
                      <a:pt x="1030" y="1869"/>
                    </a:cubicBezTo>
                    <a:cubicBezTo>
                      <a:pt x="586" y="1869"/>
                      <a:pt x="222" y="1489"/>
                      <a:pt x="206" y="1030"/>
                    </a:cubicBezTo>
                    <a:cubicBezTo>
                      <a:pt x="206" y="570"/>
                      <a:pt x="586" y="190"/>
                      <a:pt x="1030" y="190"/>
                    </a:cubicBezTo>
                    <a:close/>
                    <a:moveTo>
                      <a:pt x="1030" y="0"/>
                    </a:moveTo>
                    <a:cubicBezTo>
                      <a:pt x="475" y="0"/>
                      <a:pt x="32" y="459"/>
                      <a:pt x="0" y="1030"/>
                    </a:cubicBezTo>
                    <a:cubicBezTo>
                      <a:pt x="0" y="1600"/>
                      <a:pt x="475" y="2060"/>
                      <a:pt x="1030" y="2060"/>
                    </a:cubicBezTo>
                    <a:cubicBezTo>
                      <a:pt x="1616" y="2060"/>
                      <a:pt x="2060" y="1584"/>
                      <a:pt x="2060" y="1030"/>
                    </a:cubicBezTo>
                    <a:cubicBezTo>
                      <a:pt x="2060" y="459"/>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5"/>
              <p:cNvSpPr/>
              <p:nvPr/>
            </p:nvSpPr>
            <p:spPr>
              <a:xfrm>
                <a:off x="2611500" y="4627700"/>
                <a:ext cx="51500" cy="51525"/>
              </a:xfrm>
              <a:custGeom>
                <a:avLst/>
                <a:gdLst/>
                <a:ahLst/>
                <a:cxnLst/>
                <a:rect l="l" t="t" r="r" b="b"/>
                <a:pathLst>
                  <a:path w="2060" h="2061" extrusionOk="0">
                    <a:moveTo>
                      <a:pt x="1030" y="191"/>
                    </a:moveTo>
                    <a:cubicBezTo>
                      <a:pt x="1474" y="191"/>
                      <a:pt x="1854" y="571"/>
                      <a:pt x="1854" y="1030"/>
                    </a:cubicBezTo>
                    <a:cubicBezTo>
                      <a:pt x="1854" y="1474"/>
                      <a:pt x="1490" y="1854"/>
                      <a:pt x="1030" y="1854"/>
                    </a:cubicBezTo>
                    <a:cubicBezTo>
                      <a:pt x="571" y="1854"/>
                      <a:pt x="222" y="1474"/>
                      <a:pt x="191" y="1030"/>
                    </a:cubicBezTo>
                    <a:cubicBezTo>
                      <a:pt x="191" y="571"/>
                      <a:pt x="571" y="191"/>
                      <a:pt x="1030" y="191"/>
                    </a:cubicBezTo>
                    <a:close/>
                    <a:moveTo>
                      <a:pt x="1030" y="0"/>
                    </a:moveTo>
                    <a:cubicBezTo>
                      <a:pt x="476" y="0"/>
                      <a:pt x="16" y="444"/>
                      <a:pt x="0" y="1030"/>
                    </a:cubicBezTo>
                    <a:cubicBezTo>
                      <a:pt x="0" y="1601"/>
                      <a:pt x="476" y="2060"/>
                      <a:pt x="1030" y="2060"/>
                    </a:cubicBezTo>
                    <a:cubicBezTo>
                      <a:pt x="1601" y="2060"/>
                      <a:pt x="2060" y="1585"/>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 name="Google Shape;184;p5"/>
              <p:cNvSpPr/>
              <p:nvPr/>
            </p:nvSpPr>
            <p:spPr>
              <a:xfrm>
                <a:off x="2685550" y="4588100"/>
                <a:ext cx="51525" cy="51500"/>
              </a:xfrm>
              <a:custGeom>
                <a:avLst/>
                <a:gdLst/>
                <a:ahLst/>
                <a:cxnLst/>
                <a:rect l="l" t="t" r="r" b="b"/>
                <a:pathLst>
                  <a:path w="2061" h="2060" extrusionOk="0">
                    <a:moveTo>
                      <a:pt x="1031" y="190"/>
                    </a:moveTo>
                    <a:cubicBezTo>
                      <a:pt x="1490" y="190"/>
                      <a:pt x="1870" y="571"/>
                      <a:pt x="1870" y="1030"/>
                    </a:cubicBezTo>
                    <a:cubicBezTo>
                      <a:pt x="1870" y="1474"/>
                      <a:pt x="1490" y="1854"/>
                      <a:pt x="1031" y="1854"/>
                    </a:cubicBezTo>
                    <a:cubicBezTo>
                      <a:pt x="587" y="1854"/>
                      <a:pt x="223" y="1474"/>
                      <a:pt x="207" y="1030"/>
                    </a:cubicBezTo>
                    <a:cubicBezTo>
                      <a:pt x="207" y="571"/>
                      <a:pt x="587" y="190"/>
                      <a:pt x="1031" y="190"/>
                    </a:cubicBezTo>
                    <a:close/>
                    <a:moveTo>
                      <a:pt x="1031" y="0"/>
                    </a:moveTo>
                    <a:cubicBezTo>
                      <a:pt x="476" y="0"/>
                      <a:pt x="33" y="444"/>
                      <a:pt x="1" y="1030"/>
                    </a:cubicBezTo>
                    <a:cubicBezTo>
                      <a:pt x="1" y="1600"/>
                      <a:pt x="476" y="2060"/>
                      <a:pt x="1031" y="2060"/>
                    </a:cubicBezTo>
                    <a:cubicBezTo>
                      <a:pt x="1601" y="2060"/>
                      <a:pt x="2061" y="1584"/>
                      <a:pt x="2061" y="1030"/>
                    </a:cubicBezTo>
                    <a:cubicBezTo>
                      <a:pt x="2061"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5"/>
              <p:cNvSpPr/>
              <p:nvPr/>
            </p:nvSpPr>
            <p:spPr>
              <a:xfrm>
                <a:off x="3150925" y="4949300"/>
                <a:ext cx="51525" cy="51525"/>
              </a:xfrm>
              <a:custGeom>
                <a:avLst/>
                <a:gdLst/>
                <a:ahLst/>
                <a:cxnLst/>
                <a:rect l="l" t="t" r="r" b="b"/>
                <a:pathLst>
                  <a:path w="2061" h="2061" extrusionOk="0">
                    <a:moveTo>
                      <a:pt x="1031" y="191"/>
                    </a:moveTo>
                    <a:cubicBezTo>
                      <a:pt x="1490" y="191"/>
                      <a:pt x="1870" y="571"/>
                      <a:pt x="1870" y="1030"/>
                    </a:cubicBezTo>
                    <a:cubicBezTo>
                      <a:pt x="1870" y="1490"/>
                      <a:pt x="1490" y="1870"/>
                      <a:pt x="1031" y="1870"/>
                    </a:cubicBezTo>
                    <a:cubicBezTo>
                      <a:pt x="587" y="1870"/>
                      <a:pt x="223" y="1490"/>
                      <a:pt x="207" y="1030"/>
                    </a:cubicBezTo>
                    <a:cubicBezTo>
                      <a:pt x="207" y="571"/>
                      <a:pt x="587" y="191"/>
                      <a:pt x="1031" y="191"/>
                    </a:cubicBezTo>
                    <a:close/>
                    <a:moveTo>
                      <a:pt x="1031" y="1"/>
                    </a:moveTo>
                    <a:cubicBezTo>
                      <a:pt x="476" y="1"/>
                      <a:pt x="33" y="460"/>
                      <a:pt x="1" y="1030"/>
                    </a:cubicBezTo>
                    <a:cubicBezTo>
                      <a:pt x="1" y="1601"/>
                      <a:pt x="476" y="2060"/>
                      <a:pt x="1031" y="2060"/>
                    </a:cubicBezTo>
                    <a:cubicBezTo>
                      <a:pt x="1617" y="2060"/>
                      <a:pt x="2061" y="1585"/>
                      <a:pt x="2061" y="1030"/>
                    </a:cubicBezTo>
                    <a:cubicBezTo>
                      <a:pt x="2061"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5"/>
              <p:cNvSpPr/>
              <p:nvPr/>
            </p:nvSpPr>
            <p:spPr>
              <a:xfrm>
                <a:off x="4069800" y="5006350"/>
                <a:ext cx="51525" cy="51500"/>
              </a:xfrm>
              <a:custGeom>
                <a:avLst/>
                <a:gdLst/>
                <a:ahLst/>
                <a:cxnLst/>
                <a:rect l="l" t="t" r="r" b="b"/>
                <a:pathLst>
                  <a:path w="2061" h="2060" extrusionOk="0">
                    <a:moveTo>
                      <a:pt x="1030" y="190"/>
                    </a:moveTo>
                    <a:cubicBezTo>
                      <a:pt x="1490" y="190"/>
                      <a:pt x="1870" y="570"/>
                      <a:pt x="1870" y="1030"/>
                    </a:cubicBezTo>
                    <a:cubicBezTo>
                      <a:pt x="1870" y="1489"/>
                      <a:pt x="1490" y="1854"/>
                      <a:pt x="1030" y="1854"/>
                    </a:cubicBezTo>
                    <a:cubicBezTo>
                      <a:pt x="587" y="1854"/>
                      <a:pt x="207" y="1489"/>
                      <a:pt x="207" y="1030"/>
                    </a:cubicBezTo>
                    <a:cubicBezTo>
                      <a:pt x="207" y="570"/>
                      <a:pt x="587" y="190"/>
                      <a:pt x="1030" y="190"/>
                    </a:cubicBezTo>
                    <a:close/>
                    <a:moveTo>
                      <a:pt x="1030" y="0"/>
                    </a:moveTo>
                    <a:cubicBezTo>
                      <a:pt x="460" y="0"/>
                      <a:pt x="1" y="459"/>
                      <a:pt x="1" y="1030"/>
                    </a:cubicBezTo>
                    <a:cubicBezTo>
                      <a:pt x="1" y="1600"/>
                      <a:pt x="460" y="2060"/>
                      <a:pt x="1030" y="2060"/>
                    </a:cubicBezTo>
                    <a:cubicBezTo>
                      <a:pt x="1617" y="2060"/>
                      <a:pt x="2060" y="1584"/>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5"/>
              <p:cNvSpPr/>
              <p:nvPr/>
            </p:nvSpPr>
            <p:spPr>
              <a:xfrm>
                <a:off x="3942675" y="5040800"/>
                <a:ext cx="51500" cy="51500"/>
              </a:xfrm>
              <a:custGeom>
                <a:avLst/>
                <a:gdLst/>
                <a:ahLst/>
                <a:cxnLst/>
                <a:rect l="l" t="t" r="r" b="b"/>
                <a:pathLst>
                  <a:path w="2060" h="2060" extrusionOk="0">
                    <a:moveTo>
                      <a:pt x="1030" y="175"/>
                    </a:moveTo>
                    <a:cubicBezTo>
                      <a:pt x="1489" y="175"/>
                      <a:pt x="1870" y="555"/>
                      <a:pt x="1870" y="1014"/>
                    </a:cubicBezTo>
                    <a:cubicBezTo>
                      <a:pt x="1870" y="1474"/>
                      <a:pt x="1489" y="1854"/>
                      <a:pt x="1030" y="1854"/>
                    </a:cubicBezTo>
                    <a:cubicBezTo>
                      <a:pt x="571" y="1854"/>
                      <a:pt x="222" y="1474"/>
                      <a:pt x="206" y="1014"/>
                    </a:cubicBezTo>
                    <a:cubicBezTo>
                      <a:pt x="206" y="555"/>
                      <a:pt x="571" y="175"/>
                      <a:pt x="1030" y="175"/>
                    </a:cubicBezTo>
                    <a:close/>
                    <a:moveTo>
                      <a:pt x="1030" y="0"/>
                    </a:moveTo>
                    <a:cubicBezTo>
                      <a:pt x="476" y="0"/>
                      <a:pt x="16" y="460"/>
                      <a:pt x="0" y="1030"/>
                    </a:cubicBezTo>
                    <a:cubicBezTo>
                      <a:pt x="0" y="1616"/>
                      <a:pt x="476" y="2060"/>
                      <a:pt x="1030" y="2060"/>
                    </a:cubicBezTo>
                    <a:cubicBezTo>
                      <a:pt x="1600" y="2060"/>
                      <a:pt x="2060" y="1585"/>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5"/>
              <p:cNvSpPr/>
              <p:nvPr/>
            </p:nvSpPr>
            <p:spPr>
              <a:xfrm>
                <a:off x="3877325" y="4843550"/>
                <a:ext cx="51500" cy="51525"/>
              </a:xfrm>
              <a:custGeom>
                <a:avLst/>
                <a:gdLst/>
                <a:ahLst/>
                <a:cxnLst/>
                <a:rect l="l" t="t" r="r" b="b"/>
                <a:pathLst>
                  <a:path w="2060" h="2061" extrusionOk="0">
                    <a:moveTo>
                      <a:pt x="1030" y="175"/>
                    </a:moveTo>
                    <a:cubicBezTo>
                      <a:pt x="1489" y="175"/>
                      <a:pt x="1870" y="555"/>
                      <a:pt x="1870" y="999"/>
                    </a:cubicBezTo>
                    <a:cubicBezTo>
                      <a:pt x="1870" y="1458"/>
                      <a:pt x="1489" y="1838"/>
                      <a:pt x="1030" y="1838"/>
                    </a:cubicBezTo>
                    <a:cubicBezTo>
                      <a:pt x="571" y="1838"/>
                      <a:pt x="222" y="1474"/>
                      <a:pt x="206" y="999"/>
                    </a:cubicBezTo>
                    <a:cubicBezTo>
                      <a:pt x="206" y="539"/>
                      <a:pt x="571" y="175"/>
                      <a:pt x="1030" y="175"/>
                    </a:cubicBezTo>
                    <a:close/>
                    <a:moveTo>
                      <a:pt x="1030" y="1"/>
                    </a:moveTo>
                    <a:cubicBezTo>
                      <a:pt x="476" y="1"/>
                      <a:pt x="16" y="444"/>
                      <a:pt x="0" y="1030"/>
                    </a:cubicBezTo>
                    <a:cubicBezTo>
                      <a:pt x="0" y="1601"/>
                      <a:pt x="460" y="2060"/>
                      <a:pt x="1030" y="2060"/>
                    </a:cubicBezTo>
                    <a:cubicBezTo>
                      <a:pt x="1600" y="2060"/>
                      <a:pt x="2060" y="1585"/>
                      <a:pt x="2060" y="1030"/>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5"/>
              <p:cNvSpPr/>
              <p:nvPr/>
            </p:nvSpPr>
            <p:spPr>
              <a:xfrm>
                <a:off x="2432875" y="4392825"/>
                <a:ext cx="869775" cy="445600"/>
              </a:xfrm>
              <a:custGeom>
                <a:avLst/>
                <a:gdLst/>
                <a:ahLst/>
                <a:cxnLst/>
                <a:rect l="l" t="t" r="r" b="b"/>
                <a:pathLst>
                  <a:path w="34791" h="17824" extrusionOk="0">
                    <a:moveTo>
                      <a:pt x="5355" y="1"/>
                    </a:moveTo>
                    <a:lnTo>
                      <a:pt x="2868" y="2583"/>
                    </a:lnTo>
                    <a:lnTo>
                      <a:pt x="0" y="2583"/>
                    </a:lnTo>
                    <a:lnTo>
                      <a:pt x="0" y="2773"/>
                    </a:lnTo>
                    <a:lnTo>
                      <a:pt x="2947" y="2773"/>
                    </a:lnTo>
                    <a:lnTo>
                      <a:pt x="5466" y="207"/>
                    </a:lnTo>
                    <a:lnTo>
                      <a:pt x="13419" y="207"/>
                    </a:lnTo>
                    <a:lnTo>
                      <a:pt x="20786" y="7526"/>
                    </a:lnTo>
                    <a:lnTo>
                      <a:pt x="26695" y="7526"/>
                    </a:lnTo>
                    <a:lnTo>
                      <a:pt x="27852" y="8714"/>
                    </a:lnTo>
                    <a:lnTo>
                      <a:pt x="31052" y="8714"/>
                    </a:lnTo>
                    <a:lnTo>
                      <a:pt x="32208" y="9966"/>
                    </a:lnTo>
                    <a:lnTo>
                      <a:pt x="32208" y="13911"/>
                    </a:lnTo>
                    <a:lnTo>
                      <a:pt x="34585" y="16366"/>
                    </a:lnTo>
                    <a:lnTo>
                      <a:pt x="34585" y="17824"/>
                    </a:lnTo>
                    <a:lnTo>
                      <a:pt x="34791" y="17824"/>
                    </a:lnTo>
                    <a:lnTo>
                      <a:pt x="34791" y="16287"/>
                    </a:lnTo>
                    <a:lnTo>
                      <a:pt x="32414" y="13831"/>
                    </a:lnTo>
                    <a:lnTo>
                      <a:pt x="32414" y="9887"/>
                    </a:lnTo>
                    <a:lnTo>
                      <a:pt x="31131" y="8524"/>
                    </a:lnTo>
                    <a:lnTo>
                      <a:pt x="27931" y="8524"/>
                    </a:lnTo>
                    <a:lnTo>
                      <a:pt x="26774" y="7336"/>
                    </a:lnTo>
                    <a:lnTo>
                      <a:pt x="20881" y="7336"/>
                    </a:lnTo>
                    <a:lnTo>
                      <a:pt x="13546" y="48"/>
                    </a:lnTo>
                    <a:lnTo>
                      <a:pt x="1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5"/>
              <p:cNvSpPr/>
              <p:nvPr/>
            </p:nvSpPr>
            <p:spPr>
              <a:xfrm>
                <a:off x="3477700" y="4694250"/>
                <a:ext cx="359650" cy="139425"/>
              </a:xfrm>
              <a:custGeom>
                <a:avLst/>
                <a:gdLst/>
                <a:ahLst/>
                <a:cxnLst/>
                <a:rect l="l" t="t" r="r" b="b"/>
                <a:pathLst>
                  <a:path w="14386" h="5577" extrusionOk="0">
                    <a:moveTo>
                      <a:pt x="143" y="0"/>
                    </a:moveTo>
                    <a:lnTo>
                      <a:pt x="0" y="143"/>
                    </a:lnTo>
                    <a:lnTo>
                      <a:pt x="1315" y="1458"/>
                    </a:lnTo>
                    <a:lnTo>
                      <a:pt x="1315" y="3232"/>
                    </a:lnTo>
                    <a:lnTo>
                      <a:pt x="3010" y="4785"/>
                    </a:lnTo>
                    <a:lnTo>
                      <a:pt x="7034" y="4785"/>
                    </a:lnTo>
                    <a:lnTo>
                      <a:pt x="8001" y="5577"/>
                    </a:lnTo>
                    <a:lnTo>
                      <a:pt x="10488" y="5577"/>
                    </a:lnTo>
                    <a:lnTo>
                      <a:pt x="13023" y="3200"/>
                    </a:lnTo>
                    <a:lnTo>
                      <a:pt x="14385" y="3200"/>
                    </a:lnTo>
                    <a:lnTo>
                      <a:pt x="14385" y="2994"/>
                    </a:lnTo>
                    <a:lnTo>
                      <a:pt x="12943" y="2994"/>
                    </a:lnTo>
                    <a:lnTo>
                      <a:pt x="10409" y="5371"/>
                    </a:lnTo>
                    <a:lnTo>
                      <a:pt x="8064" y="5371"/>
                    </a:lnTo>
                    <a:lnTo>
                      <a:pt x="7113" y="4579"/>
                    </a:lnTo>
                    <a:lnTo>
                      <a:pt x="3089" y="4579"/>
                    </a:lnTo>
                    <a:lnTo>
                      <a:pt x="1505" y="3153"/>
                    </a:lnTo>
                    <a:lnTo>
                      <a:pt x="1505" y="1378"/>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5"/>
              <p:cNvSpPr/>
              <p:nvPr/>
            </p:nvSpPr>
            <p:spPr>
              <a:xfrm>
                <a:off x="2488325" y="4333425"/>
                <a:ext cx="1218700" cy="460650"/>
              </a:xfrm>
              <a:custGeom>
                <a:avLst/>
                <a:gdLst/>
                <a:ahLst/>
                <a:cxnLst/>
                <a:rect l="l" t="t" r="r" b="b"/>
                <a:pathLst>
                  <a:path w="48748" h="18426" extrusionOk="0">
                    <a:moveTo>
                      <a:pt x="3042" y="0"/>
                    </a:moveTo>
                    <a:lnTo>
                      <a:pt x="32" y="2900"/>
                    </a:lnTo>
                    <a:lnTo>
                      <a:pt x="0" y="4357"/>
                    </a:lnTo>
                    <a:lnTo>
                      <a:pt x="3121" y="1189"/>
                    </a:lnTo>
                    <a:lnTo>
                      <a:pt x="11011" y="1189"/>
                    </a:lnTo>
                    <a:lnTo>
                      <a:pt x="17697" y="7922"/>
                    </a:lnTo>
                    <a:lnTo>
                      <a:pt x="35551" y="7922"/>
                    </a:lnTo>
                    <a:lnTo>
                      <a:pt x="36533" y="8952"/>
                    </a:lnTo>
                    <a:lnTo>
                      <a:pt x="36533" y="10900"/>
                    </a:lnTo>
                    <a:lnTo>
                      <a:pt x="36723" y="10900"/>
                    </a:lnTo>
                    <a:lnTo>
                      <a:pt x="36723" y="8872"/>
                    </a:lnTo>
                    <a:lnTo>
                      <a:pt x="35646" y="7732"/>
                    </a:lnTo>
                    <a:lnTo>
                      <a:pt x="17776" y="7732"/>
                    </a:lnTo>
                    <a:lnTo>
                      <a:pt x="11090" y="999"/>
                    </a:lnTo>
                    <a:lnTo>
                      <a:pt x="3042" y="999"/>
                    </a:lnTo>
                    <a:lnTo>
                      <a:pt x="206" y="3866"/>
                    </a:lnTo>
                    <a:lnTo>
                      <a:pt x="206" y="3866"/>
                    </a:lnTo>
                    <a:lnTo>
                      <a:pt x="238" y="2995"/>
                    </a:lnTo>
                    <a:lnTo>
                      <a:pt x="3121" y="206"/>
                    </a:lnTo>
                    <a:lnTo>
                      <a:pt x="11011" y="206"/>
                    </a:lnTo>
                    <a:lnTo>
                      <a:pt x="17697" y="7130"/>
                    </a:lnTo>
                    <a:lnTo>
                      <a:pt x="35900" y="7130"/>
                    </a:lnTo>
                    <a:lnTo>
                      <a:pt x="38910" y="10187"/>
                    </a:lnTo>
                    <a:lnTo>
                      <a:pt x="38910" y="12437"/>
                    </a:lnTo>
                    <a:lnTo>
                      <a:pt x="41682" y="15257"/>
                    </a:lnTo>
                    <a:lnTo>
                      <a:pt x="41682" y="17190"/>
                    </a:lnTo>
                    <a:lnTo>
                      <a:pt x="43060" y="18425"/>
                    </a:lnTo>
                    <a:lnTo>
                      <a:pt x="46609" y="18425"/>
                    </a:lnTo>
                    <a:lnTo>
                      <a:pt x="47892" y="17237"/>
                    </a:lnTo>
                    <a:lnTo>
                      <a:pt x="48748" y="17237"/>
                    </a:lnTo>
                    <a:lnTo>
                      <a:pt x="48748" y="17031"/>
                    </a:lnTo>
                    <a:lnTo>
                      <a:pt x="47813" y="17031"/>
                    </a:lnTo>
                    <a:lnTo>
                      <a:pt x="46530" y="18219"/>
                    </a:lnTo>
                    <a:lnTo>
                      <a:pt x="43140" y="18219"/>
                    </a:lnTo>
                    <a:lnTo>
                      <a:pt x="41872" y="17110"/>
                    </a:lnTo>
                    <a:lnTo>
                      <a:pt x="41872" y="15178"/>
                    </a:lnTo>
                    <a:lnTo>
                      <a:pt x="39100" y="12358"/>
                    </a:lnTo>
                    <a:lnTo>
                      <a:pt x="39100" y="10108"/>
                    </a:lnTo>
                    <a:lnTo>
                      <a:pt x="35979" y="6939"/>
                    </a:lnTo>
                    <a:lnTo>
                      <a:pt x="17776" y="6939"/>
                    </a:lnTo>
                    <a:lnTo>
                      <a:pt x="11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 name="Google Shape;192;p5"/>
              <p:cNvSpPr/>
              <p:nvPr/>
            </p:nvSpPr>
            <p:spPr>
              <a:xfrm>
                <a:off x="2445950" y="4313625"/>
                <a:ext cx="1144650" cy="383400"/>
              </a:xfrm>
              <a:custGeom>
                <a:avLst/>
                <a:gdLst/>
                <a:ahLst/>
                <a:cxnLst/>
                <a:rect l="l" t="t" r="r" b="b"/>
                <a:pathLst>
                  <a:path w="45786" h="15336" extrusionOk="0">
                    <a:moveTo>
                      <a:pt x="1806" y="0"/>
                    </a:moveTo>
                    <a:lnTo>
                      <a:pt x="0" y="1806"/>
                    </a:lnTo>
                    <a:lnTo>
                      <a:pt x="143" y="1949"/>
                    </a:lnTo>
                    <a:lnTo>
                      <a:pt x="1885" y="206"/>
                    </a:lnTo>
                    <a:lnTo>
                      <a:pt x="12975" y="206"/>
                    </a:lnTo>
                    <a:lnTo>
                      <a:pt x="19803" y="7129"/>
                    </a:lnTo>
                    <a:lnTo>
                      <a:pt x="35440" y="7129"/>
                    </a:lnTo>
                    <a:lnTo>
                      <a:pt x="37785" y="4753"/>
                    </a:lnTo>
                    <a:lnTo>
                      <a:pt x="41508" y="4753"/>
                    </a:lnTo>
                    <a:lnTo>
                      <a:pt x="42379" y="5609"/>
                    </a:lnTo>
                    <a:lnTo>
                      <a:pt x="42379" y="12120"/>
                    </a:lnTo>
                    <a:lnTo>
                      <a:pt x="45658" y="15336"/>
                    </a:lnTo>
                    <a:lnTo>
                      <a:pt x="45785" y="15193"/>
                    </a:lnTo>
                    <a:lnTo>
                      <a:pt x="42585" y="12025"/>
                    </a:lnTo>
                    <a:lnTo>
                      <a:pt x="42585" y="5529"/>
                    </a:lnTo>
                    <a:lnTo>
                      <a:pt x="41587" y="4563"/>
                    </a:lnTo>
                    <a:lnTo>
                      <a:pt x="37706" y="4563"/>
                    </a:lnTo>
                    <a:lnTo>
                      <a:pt x="35361" y="6939"/>
                    </a:lnTo>
                    <a:lnTo>
                      <a:pt x="19883" y="6939"/>
                    </a:lnTo>
                    <a:lnTo>
                      <a:pt x="130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3" name="Google Shape;193;p5"/>
              <p:cNvSpPr/>
              <p:nvPr/>
            </p:nvSpPr>
            <p:spPr>
              <a:xfrm>
                <a:off x="2240775" y="4293825"/>
                <a:ext cx="1412000" cy="386175"/>
              </a:xfrm>
              <a:custGeom>
                <a:avLst/>
                <a:gdLst/>
                <a:ahLst/>
                <a:cxnLst/>
                <a:rect l="l" t="t" r="r" b="b"/>
                <a:pathLst>
                  <a:path w="56480" h="15447" extrusionOk="0">
                    <a:moveTo>
                      <a:pt x="1" y="0"/>
                    </a:moveTo>
                    <a:lnTo>
                      <a:pt x="1" y="206"/>
                    </a:lnTo>
                    <a:lnTo>
                      <a:pt x="21753" y="206"/>
                    </a:lnTo>
                    <a:lnTo>
                      <a:pt x="28565" y="6939"/>
                    </a:lnTo>
                    <a:lnTo>
                      <a:pt x="43077" y="6939"/>
                    </a:lnTo>
                    <a:lnTo>
                      <a:pt x="45437" y="4563"/>
                    </a:lnTo>
                    <a:lnTo>
                      <a:pt x="50554" y="4563"/>
                    </a:lnTo>
                    <a:lnTo>
                      <a:pt x="51378" y="5545"/>
                    </a:lnTo>
                    <a:lnTo>
                      <a:pt x="51378" y="12056"/>
                    </a:lnTo>
                    <a:lnTo>
                      <a:pt x="54737" y="15447"/>
                    </a:lnTo>
                    <a:lnTo>
                      <a:pt x="56480" y="15447"/>
                    </a:lnTo>
                    <a:lnTo>
                      <a:pt x="56480" y="15257"/>
                    </a:lnTo>
                    <a:lnTo>
                      <a:pt x="54816" y="15257"/>
                    </a:lnTo>
                    <a:lnTo>
                      <a:pt x="51584" y="11977"/>
                    </a:lnTo>
                    <a:lnTo>
                      <a:pt x="51584" y="5482"/>
                    </a:lnTo>
                    <a:lnTo>
                      <a:pt x="50649" y="4357"/>
                    </a:lnTo>
                    <a:lnTo>
                      <a:pt x="45358" y="4357"/>
                    </a:lnTo>
                    <a:lnTo>
                      <a:pt x="43013" y="6733"/>
                    </a:lnTo>
                    <a:lnTo>
                      <a:pt x="28676" y="6733"/>
                    </a:lnTo>
                    <a:lnTo>
                      <a:pt x="218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4" name="Google Shape;194;p5"/>
              <p:cNvSpPr/>
              <p:nvPr/>
            </p:nvSpPr>
            <p:spPr>
              <a:xfrm>
                <a:off x="2789325" y="4230050"/>
                <a:ext cx="532725" cy="192525"/>
              </a:xfrm>
              <a:custGeom>
                <a:avLst/>
                <a:gdLst/>
                <a:ahLst/>
                <a:cxnLst/>
                <a:rect l="l" t="t" r="r" b="b"/>
                <a:pathLst>
                  <a:path w="21309" h="7701" extrusionOk="0">
                    <a:moveTo>
                      <a:pt x="127" y="1"/>
                    </a:moveTo>
                    <a:lnTo>
                      <a:pt x="1" y="143"/>
                    </a:lnTo>
                    <a:lnTo>
                      <a:pt x="6655" y="6512"/>
                    </a:lnTo>
                    <a:lnTo>
                      <a:pt x="9395" y="6512"/>
                    </a:lnTo>
                    <a:lnTo>
                      <a:pt x="10314" y="5720"/>
                    </a:lnTo>
                    <a:lnTo>
                      <a:pt x="11566" y="5720"/>
                    </a:lnTo>
                    <a:lnTo>
                      <a:pt x="13578" y="7700"/>
                    </a:lnTo>
                    <a:lnTo>
                      <a:pt x="20042" y="7700"/>
                    </a:lnTo>
                    <a:lnTo>
                      <a:pt x="21309" y="6322"/>
                    </a:lnTo>
                    <a:lnTo>
                      <a:pt x="15812" y="6322"/>
                    </a:lnTo>
                    <a:lnTo>
                      <a:pt x="14655" y="5419"/>
                    </a:lnTo>
                    <a:lnTo>
                      <a:pt x="14528" y="5577"/>
                    </a:lnTo>
                    <a:lnTo>
                      <a:pt x="15764" y="6512"/>
                    </a:lnTo>
                    <a:lnTo>
                      <a:pt x="20850" y="6512"/>
                    </a:lnTo>
                    <a:lnTo>
                      <a:pt x="19931" y="7510"/>
                    </a:lnTo>
                    <a:lnTo>
                      <a:pt x="13657" y="7510"/>
                    </a:lnTo>
                    <a:lnTo>
                      <a:pt x="11645" y="5530"/>
                    </a:lnTo>
                    <a:lnTo>
                      <a:pt x="10235" y="5530"/>
                    </a:lnTo>
                    <a:lnTo>
                      <a:pt x="9316" y="6322"/>
                    </a:lnTo>
                    <a:lnTo>
                      <a:pt x="6734" y="6322"/>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 name="Google Shape;195;p5"/>
              <p:cNvSpPr/>
              <p:nvPr/>
            </p:nvSpPr>
            <p:spPr>
              <a:xfrm>
                <a:off x="2367525" y="4264100"/>
                <a:ext cx="692350" cy="168375"/>
              </a:xfrm>
              <a:custGeom>
                <a:avLst/>
                <a:gdLst/>
                <a:ahLst/>
                <a:cxnLst/>
                <a:rect l="l" t="t" r="r" b="b"/>
                <a:pathLst>
                  <a:path w="27694" h="6735" extrusionOk="0">
                    <a:moveTo>
                      <a:pt x="0" y="1"/>
                    </a:moveTo>
                    <a:lnTo>
                      <a:pt x="0" y="207"/>
                    </a:lnTo>
                    <a:lnTo>
                      <a:pt x="16968" y="207"/>
                    </a:lnTo>
                    <a:lnTo>
                      <a:pt x="23558" y="6734"/>
                    </a:lnTo>
                    <a:lnTo>
                      <a:pt x="27693" y="6734"/>
                    </a:lnTo>
                    <a:lnTo>
                      <a:pt x="27693" y="6544"/>
                    </a:lnTo>
                    <a:lnTo>
                      <a:pt x="23638" y="6544"/>
                    </a:lnTo>
                    <a:lnTo>
                      <a:pt x="170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5"/>
              <p:cNvSpPr/>
              <p:nvPr/>
            </p:nvSpPr>
            <p:spPr>
              <a:xfrm>
                <a:off x="3275700" y="4830100"/>
                <a:ext cx="46750" cy="46350"/>
              </a:xfrm>
              <a:custGeom>
                <a:avLst/>
                <a:gdLst/>
                <a:ahLst/>
                <a:cxnLst/>
                <a:rect l="l" t="t" r="r" b="b"/>
                <a:pathLst>
                  <a:path w="1870" h="1854" extrusionOk="0">
                    <a:moveTo>
                      <a:pt x="935" y="0"/>
                    </a:moveTo>
                    <a:cubicBezTo>
                      <a:pt x="428" y="0"/>
                      <a:pt x="0" y="412"/>
                      <a:pt x="0" y="935"/>
                    </a:cubicBezTo>
                    <a:cubicBezTo>
                      <a:pt x="0" y="1442"/>
                      <a:pt x="428"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 name="Google Shape;197;p5"/>
              <p:cNvSpPr/>
              <p:nvPr/>
            </p:nvSpPr>
            <p:spPr>
              <a:xfrm>
                <a:off x="3835325" y="4745725"/>
                <a:ext cx="46375" cy="46750"/>
              </a:xfrm>
              <a:custGeom>
                <a:avLst/>
                <a:gdLst/>
                <a:ahLst/>
                <a:cxnLst/>
                <a:rect l="l" t="t" r="r" b="b"/>
                <a:pathLst>
                  <a:path w="1855" h="1870" extrusionOk="0">
                    <a:moveTo>
                      <a:pt x="936" y="1"/>
                    </a:moveTo>
                    <a:cubicBezTo>
                      <a:pt x="413" y="1"/>
                      <a:pt x="1" y="428"/>
                      <a:pt x="1" y="935"/>
                    </a:cubicBezTo>
                    <a:cubicBezTo>
                      <a:pt x="1" y="1442"/>
                      <a:pt x="413" y="1870"/>
                      <a:pt x="936" y="1870"/>
                    </a:cubicBezTo>
                    <a:cubicBezTo>
                      <a:pt x="1443" y="1870"/>
                      <a:pt x="1855" y="1442"/>
                      <a:pt x="1855" y="935"/>
                    </a:cubicBezTo>
                    <a:cubicBezTo>
                      <a:pt x="1855" y="428"/>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 name="Google Shape;198;p5"/>
              <p:cNvSpPr/>
              <p:nvPr/>
            </p:nvSpPr>
            <p:spPr>
              <a:xfrm>
                <a:off x="2419400" y="4344900"/>
                <a:ext cx="46375" cy="46375"/>
              </a:xfrm>
              <a:custGeom>
                <a:avLst/>
                <a:gdLst/>
                <a:ahLst/>
                <a:cxnLst/>
                <a:rect l="l" t="t" r="r" b="b"/>
                <a:pathLst>
                  <a:path w="1855" h="1855" extrusionOk="0">
                    <a:moveTo>
                      <a:pt x="920" y="1"/>
                    </a:moveTo>
                    <a:cubicBezTo>
                      <a:pt x="413" y="1"/>
                      <a:pt x="1" y="413"/>
                      <a:pt x="1" y="936"/>
                    </a:cubicBezTo>
                    <a:cubicBezTo>
                      <a:pt x="1" y="1443"/>
                      <a:pt x="413" y="1854"/>
                      <a:pt x="920" y="1854"/>
                    </a:cubicBezTo>
                    <a:cubicBezTo>
                      <a:pt x="1442" y="1854"/>
                      <a:pt x="1854" y="1443"/>
                      <a:pt x="1854" y="936"/>
                    </a:cubicBezTo>
                    <a:cubicBezTo>
                      <a:pt x="1854" y="413"/>
                      <a:pt x="1442" y="1"/>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 name="Google Shape;199;p5"/>
              <p:cNvSpPr/>
              <p:nvPr/>
            </p:nvSpPr>
            <p:spPr>
              <a:xfrm>
                <a:off x="3038050" y="4404325"/>
                <a:ext cx="46775" cy="46350"/>
              </a:xfrm>
              <a:custGeom>
                <a:avLst/>
                <a:gdLst/>
                <a:ahLst/>
                <a:cxnLst/>
                <a:rect l="l" t="t" r="r" b="b"/>
                <a:pathLst>
                  <a:path w="1871" h="1854" extrusionOk="0">
                    <a:moveTo>
                      <a:pt x="936" y="0"/>
                    </a:moveTo>
                    <a:cubicBezTo>
                      <a:pt x="429" y="0"/>
                      <a:pt x="1" y="412"/>
                      <a:pt x="1" y="935"/>
                    </a:cubicBezTo>
                    <a:cubicBezTo>
                      <a:pt x="1" y="1442"/>
                      <a:pt x="429" y="1854"/>
                      <a:pt x="936" y="1854"/>
                    </a:cubicBezTo>
                    <a:cubicBezTo>
                      <a:pt x="1443" y="1854"/>
                      <a:pt x="1870" y="1442"/>
                      <a:pt x="1870" y="935"/>
                    </a:cubicBezTo>
                    <a:cubicBezTo>
                      <a:pt x="1870"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 name="Google Shape;200;p5"/>
              <p:cNvSpPr/>
              <p:nvPr/>
            </p:nvSpPr>
            <p:spPr>
              <a:xfrm>
                <a:off x="2750925" y="4192425"/>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 name="Google Shape;201;p5"/>
              <p:cNvSpPr/>
              <p:nvPr/>
            </p:nvSpPr>
            <p:spPr>
              <a:xfrm>
                <a:off x="3374725" y="4592450"/>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 name="Google Shape;202;p5"/>
              <p:cNvSpPr/>
              <p:nvPr/>
            </p:nvSpPr>
            <p:spPr>
              <a:xfrm>
                <a:off x="3449175" y="4671675"/>
                <a:ext cx="46375" cy="46350"/>
              </a:xfrm>
              <a:custGeom>
                <a:avLst/>
                <a:gdLst/>
                <a:ahLst/>
                <a:cxnLst/>
                <a:rect l="l" t="t" r="r" b="b"/>
                <a:pathLst>
                  <a:path w="1855" h="1854" extrusionOk="0">
                    <a:moveTo>
                      <a:pt x="935" y="0"/>
                    </a:moveTo>
                    <a:cubicBezTo>
                      <a:pt x="412" y="0"/>
                      <a:pt x="0" y="412"/>
                      <a:pt x="0" y="935"/>
                    </a:cubicBezTo>
                    <a:cubicBezTo>
                      <a:pt x="0" y="1442"/>
                      <a:pt x="412" y="1854"/>
                      <a:pt x="935" y="1854"/>
                    </a:cubicBezTo>
                    <a:cubicBezTo>
                      <a:pt x="1442" y="1854"/>
                      <a:pt x="1854" y="1442"/>
                      <a:pt x="1854" y="935"/>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 name="Google Shape;203;p5"/>
              <p:cNvSpPr/>
              <p:nvPr/>
            </p:nvSpPr>
            <p:spPr>
              <a:xfrm>
                <a:off x="3704250" y="4733450"/>
                <a:ext cx="51500" cy="51500"/>
              </a:xfrm>
              <a:custGeom>
                <a:avLst/>
                <a:gdLst/>
                <a:ahLst/>
                <a:cxnLst/>
                <a:rect l="l" t="t" r="r" b="b"/>
                <a:pathLst>
                  <a:path w="2060" h="2060" extrusionOk="0">
                    <a:moveTo>
                      <a:pt x="1030" y="206"/>
                    </a:moveTo>
                    <a:cubicBezTo>
                      <a:pt x="1473" y="206"/>
                      <a:pt x="1854" y="571"/>
                      <a:pt x="1854" y="1030"/>
                    </a:cubicBezTo>
                    <a:cubicBezTo>
                      <a:pt x="1854" y="1490"/>
                      <a:pt x="1473" y="1870"/>
                      <a:pt x="1030" y="1870"/>
                    </a:cubicBezTo>
                    <a:cubicBezTo>
                      <a:pt x="570" y="1870"/>
                      <a:pt x="190" y="1490"/>
                      <a:pt x="190" y="1030"/>
                    </a:cubicBezTo>
                    <a:cubicBezTo>
                      <a:pt x="190" y="571"/>
                      <a:pt x="570" y="206"/>
                      <a:pt x="1030" y="206"/>
                    </a:cubicBezTo>
                    <a:close/>
                    <a:moveTo>
                      <a:pt x="1030" y="0"/>
                    </a:moveTo>
                    <a:cubicBezTo>
                      <a:pt x="444" y="0"/>
                      <a:pt x="0" y="476"/>
                      <a:pt x="0" y="1030"/>
                    </a:cubicBezTo>
                    <a:cubicBezTo>
                      <a:pt x="0" y="1601"/>
                      <a:pt x="475" y="2060"/>
                      <a:pt x="1030" y="2060"/>
                    </a:cubicBezTo>
                    <a:cubicBezTo>
                      <a:pt x="1600" y="2060"/>
                      <a:pt x="2060" y="1585"/>
                      <a:pt x="2060" y="1030"/>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 name="Google Shape;204;p5"/>
              <p:cNvSpPr/>
              <p:nvPr/>
            </p:nvSpPr>
            <p:spPr>
              <a:xfrm>
                <a:off x="3649575" y="4649075"/>
                <a:ext cx="51525" cy="51925"/>
              </a:xfrm>
              <a:custGeom>
                <a:avLst/>
                <a:gdLst/>
                <a:ahLst/>
                <a:cxnLst/>
                <a:rect l="l" t="t" r="r" b="b"/>
                <a:pathLst>
                  <a:path w="2061" h="2077" extrusionOk="0">
                    <a:moveTo>
                      <a:pt x="1031" y="207"/>
                    </a:moveTo>
                    <a:cubicBezTo>
                      <a:pt x="1490" y="207"/>
                      <a:pt x="1870" y="587"/>
                      <a:pt x="1870" y="1047"/>
                    </a:cubicBezTo>
                    <a:cubicBezTo>
                      <a:pt x="1870" y="1490"/>
                      <a:pt x="1490" y="1870"/>
                      <a:pt x="1031" y="1870"/>
                    </a:cubicBezTo>
                    <a:cubicBezTo>
                      <a:pt x="571" y="1870"/>
                      <a:pt x="207" y="1490"/>
                      <a:pt x="207" y="1047"/>
                    </a:cubicBezTo>
                    <a:cubicBezTo>
                      <a:pt x="207" y="587"/>
                      <a:pt x="571" y="207"/>
                      <a:pt x="1031" y="207"/>
                    </a:cubicBezTo>
                    <a:close/>
                    <a:moveTo>
                      <a:pt x="1031" y="1"/>
                    </a:moveTo>
                    <a:cubicBezTo>
                      <a:pt x="460" y="1"/>
                      <a:pt x="1" y="492"/>
                      <a:pt x="1" y="1047"/>
                    </a:cubicBezTo>
                    <a:cubicBezTo>
                      <a:pt x="1" y="1617"/>
                      <a:pt x="476" y="2076"/>
                      <a:pt x="1031" y="2076"/>
                    </a:cubicBezTo>
                    <a:cubicBezTo>
                      <a:pt x="1601" y="2076"/>
                      <a:pt x="2060" y="1601"/>
                      <a:pt x="2060" y="1047"/>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5"/>
              <p:cNvSpPr/>
              <p:nvPr/>
            </p:nvSpPr>
            <p:spPr>
              <a:xfrm>
                <a:off x="3575525" y="4688700"/>
                <a:ext cx="51500" cy="51900"/>
              </a:xfrm>
              <a:custGeom>
                <a:avLst/>
                <a:gdLst/>
                <a:ahLst/>
                <a:cxnLst/>
                <a:rect l="l" t="t" r="r" b="b"/>
                <a:pathLst>
                  <a:path w="2060" h="2076" extrusionOk="0">
                    <a:moveTo>
                      <a:pt x="1030" y="206"/>
                    </a:moveTo>
                    <a:cubicBezTo>
                      <a:pt x="1474" y="206"/>
                      <a:pt x="1854" y="586"/>
                      <a:pt x="1854" y="1046"/>
                    </a:cubicBezTo>
                    <a:cubicBezTo>
                      <a:pt x="1854" y="1489"/>
                      <a:pt x="1474" y="1870"/>
                      <a:pt x="1030" y="1870"/>
                    </a:cubicBezTo>
                    <a:cubicBezTo>
                      <a:pt x="571" y="1870"/>
                      <a:pt x="190" y="1489"/>
                      <a:pt x="190" y="1046"/>
                    </a:cubicBezTo>
                    <a:cubicBezTo>
                      <a:pt x="190" y="586"/>
                      <a:pt x="571" y="206"/>
                      <a:pt x="1030" y="206"/>
                    </a:cubicBezTo>
                    <a:close/>
                    <a:moveTo>
                      <a:pt x="1030" y="0"/>
                    </a:moveTo>
                    <a:cubicBezTo>
                      <a:pt x="444" y="0"/>
                      <a:pt x="0" y="491"/>
                      <a:pt x="0" y="1046"/>
                    </a:cubicBezTo>
                    <a:cubicBezTo>
                      <a:pt x="0" y="1616"/>
                      <a:pt x="475" y="2076"/>
                      <a:pt x="1030" y="2076"/>
                    </a:cubicBezTo>
                    <a:cubicBezTo>
                      <a:pt x="1600" y="2076"/>
                      <a:pt x="2060" y="1600"/>
                      <a:pt x="2060" y="1046"/>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5"/>
              <p:cNvSpPr/>
              <p:nvPr/>
            </p:nvSpPr>
            <p:spPr>
              <a:xfrm>
                <a:off x="3110150" y="4327475"/>
                <a:ext cx="51500" cy="51525"/>
              </a:xfrm>
              <a:custGeom>
                <a:avLst/>
                <a:gdLst/>
                <a:ahLst/>
                <a:cxnLst/>
                <a:rect l="l" t="t" r="r" b="b"/>
                <a:pathLst>
                  <a:path w="2060" h="2061" extrusionOk="0">
                    <a:moveTo>
                      <a:pt x="1030" y="207"/>
                    </a:moveTo>
                    <a:cubicBezTo>
                      <a:pt x="1474" y="207"/>
                      <a:pt x="1854" y="571"/>
                      <a:pt x="1854" y="1031"/>
                    </a:cubicBezTo>
                    <a:cubicBezTo>
                      <a:pt x="1854" y="1490"/>
                      <a:pt x="1474" y="1870"/>
                      <a:pt x="1030" y="1870"/>
                    </a:cubicBezTo>
                    <a:cubicBezTo>
                      <a:pt x="571" y="1870"/>
                      <a:pt x="190" y="1490"/>
                      <a:pt x="190" y="1031"/>
                    </a:cubicBezTo>
                    <a:cubicBezTo>
                      <a:pt x="190" y="571"/>
                      <a:pt x="571" y="207"/>
                      <a:pt x="1030" y="207"/>
                    </a:cubicBezTo>
                    <a:close/>
                    <a:moveTo>
                      <a:pt x="1030" y="1"/>
                    </a:moveTo>
                    <a:cubicBezTo>
                      <a:pt x="444" y="1"/>
                      <a:pt x="0" y="476"/>
                      <a:pt x="0" y="1031"/>
                    </a:cubicBezTo>
                    <a:cubicBezTo>
                      <a:pt x="0" y="1601"/>
                      <a:pt x="475" y="2060"/>
                      <a:pt x="1030" y="2060"/>
                    </a:cubicBezTo>
                    <a:cubicBezTo>
                      <a:pt x="1600" y="2060"/>
                      <a:pt x="2060" y="1585"/>
                      <a:pt x="2060" y="1031"/>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5"/>
              <p:cNvSpPr/>
              <p:nvPr/>
            </p:nvSpPr>
            <p:spPr>
              <a:xfrm>
                <a:off x="2191675" y="4270450"/>
                <a:ext cx="51500" cy="51500"/>
              </a:xfrm>
              <a:custGeom>
                <a:avLst/>
                <a:gdLst/>
                <a:ahLst/>
                <a:cxnLst/>
                <a:rect l="l" t="t" r="r" b="b"/>
                <a:pathLst>
                  <a:path w="2060" h="2060" extrusionOk="0">
                    <a:moveTo>
                      <a:pt x="1030" y="206"/>
                    </a:moveTo>
                    <a:cubicBezTo>
                      <a:pt x="1490" y="206"/>
                      <a:pt x="1854" y="587"/>
                      <a:pt x="1854" y="1030"/>
                    </a:cubicBezTo>
                    <a:cubicBezTo>
                      <a:pt x="1854" y="1490"/>
                      <a:pt x="1490" y="1870"/>
                      <a:pt x="1030" y="1870"/>
                    </a:cubicBezTo>
                    <a:cubicBezTo>
                      <a:pt x="571" y="1870"/>
                      <a:pt x="190" y="1490"/>
                      <a:pt x="190" y="1030"/>
                    </a:cubicBezTo>
                    <a:cubicBezTo>
                      <a:pt x="190" y="587"/>
                      <a:pt x="571" y="206"/>
                      <a:pt x="1030" y="206"/>
                    </a:cubicBezTo>
                    <a:close/>
                    <a:moveTo>
                      <a:pt x="1030" y="0"/>
                    </a:moveTo>
                    <a:cubicBezTo>
                      <a:pt x="444" y="0"/>
                      <a:pt x="0" y="476"/>
                      <a:pt x="0" y="1030"/>
                    </a:cubicBezTo>
                    <a:cubicBezTo>
                      <a:pt x="0" y="1616"/>
                      <a:pt x="476" y="2060"/>
                      <a:pt x="1030" y="2060"/>
                    </a:cubicBezTo>
                    <a:cubicBezTo>
                      <a:pt x="1585" y="2060"/>
                      <a:pt x="2060" y="1616"/>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5"/>
              <p:cNvSpPr/>
              <p:nvPr/>
            </p:nvSpPr>
            <p:spPr>
              <a:xfrm>
                <a:off x="2318400" y="4236000"/>
                <a:ext cx="51525" cy="51500"/>
              </a:xfrm>
              <a:custGeom>
                <a:avLst/>
                <a:gdLst/>
                <a:ahLst/>
                <a:cxnLst/>
                <a:rect l="l" t="t" r="r" b="b"/>
                <a:pathLst>
                  <a:path w="2061" h="2060" extrusionOk="0">
                    <a:moveTo>
                      <a:pt x="1031" y="222"/>
                    </a:moveTo>
                    <a:cubicBezTo>
                      <a:pt x="1490" y="222"/>
                      <a:pt x="1855" y="586"/>
                      <a:pt x="1855" y="1046"/>
                    </a:cubicBezTo>
                    <a:cubicBezTo>
                      <a:pt x="1855" y="1505"/>
                      <a:pt x="1490" y="1885"/>
                      <a:pt x="1031" y="1885"/>
                    </a:cubicBezTo>
                    <a:cubicBezTo>
                      <a:pt x="571" y="1885"/>
                      <a:pt x="191" y="1505"/>
                      <a:pt x="191" y="1046"/>
                    </a:cubicBezTo>
                    <a:cubicBezTo>
                      <a:pt x="191" y="586"/>
                      <a:pt x="571" y="222"/>
                      <a:pt x="1031" y="222"/>
                    </a:cubicBezTo>
                    <a:close/>
                    <a:moveTo>
                      <a:pt x="1031" y="0"/>
                    </a:moveTo>
                    <a:cubicBezTo>
                      <a:pt x="460" y="0"/>
                      <a:pt x="1" y="475"/>
                      <a:pt x="1" y="1030"/>
                    </a:cubicBezTo>
                    <a:cubicBezTo>
                      <a:pt x="1" y="1600"/>
                      <a:pt x="476" y="2060"/>
                      <a:pt x="1031" y="2060"/>
                    </a:cubicBezTo>
                    <a:cubicBezTo>
                      <a:pt x="1601" y="2060"/>
                      <a:pt x="2060" y="1600"/>
                      <a:pt x="2060" y="1030"/>
                    </a:cubicBezTo>
                    <a:cubicBezTo>
                      <a:pt x="2060"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5"/>
              <p:cNvSpPr/>
              <p:nvPr/>
            </p:nvSpPr>
            <p:spPr>
              <a:xfrm>
                <a:off x="2383750" y="4433225"/>
                <a:ext cx="51525" cy="51925"/>
              </a:xfrm>
              <a:custGeom>
                <a:avLst/>
                <a:gdLst/>
                <a:ahLst/>
                <a:cxnLst/>
                <a:rect l="l" t="t" r="r" b="b"/>
                <a:pathLst>
                  <a:path w="2061" h="2077" extrusionOk="0">
                    <a:moveTo>
                      <a:pt x="1031" y="223"/>
                    </a:moveTo>
                    <a:cubicBezTo>
                      <a:pt x="1490" y="223"/>
                      <a:pt x="1855" y="587"/>
                      <a:pt x="1855" y="1062"/>
                    </a:cubicBezTo>
                    <a:cubicBezTo>
                      <a:pt x="1855" y="1522"/>
                      <a:pt x="1490" y="1886"/>
                      <a:pt x="1031" y="1886"/>
                    </a:cubicBezTo>
                    <a:cubicBezTo>
                      <a:pt x="571" y="1886"/>
                      <a:pt x="191" y="1522"/>
                      <a:pt x="191" y="1062"/>
                    </a:cubicBezTo>
                    <a:cubicBezTo>
                      <a:pt x="191" y="603"/>
                      <a:pt x="571" y="223"/>
                      <a:pt x="1031" y="223"/>
                    </a:cubicBezTo>
                    <a:close/>
                    <a:moveTo>
                      <a:pt x="1031" y="1"/>
                    </a:moveTo>
                    <a:cubicBezTo>
                      <a:pt x="460" y="1"/>
                      <a:pt x="1" y="492"/>
                      <a:pt x="1" y="1031"/>
                    </a:cubicBezTo>
                    <a:cubicBezTo>
                      <a:pt x="1" y="1617"/>
                      <a:pt x="476" y="2076"/>
                      <a:pt x="1031" y="2076"/>
                    </a:cubicBezTo>
                    <a:cubicBezTo>
                      <a:pt x="1601" y="2076"/>
                      <a:pt x="2060" y="1617"/>
                      <a:pt x="2060" y="1031"/>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210" name="Google Shape;210;p5"/>
            <p:cNvPicPr preferRelativeResize="0"/>
            <p:nvPr/>
          </p:nvPicPr>
          <p:blipFill>
            <a:blip r:embed="rId3">
              <a:alphaModFix amt="40000"/>
            </a:blip>
            <a:stretch>
              <a:fillRect/>
            </a:stretch>
          </p:blipFill>
          <p:spPr>
            <a:xfrm>
              <a:off x="7678750" y="4166550"/>
              <a:ext cx="1177350" cy="1177350"/>
            </a:xfrm>
            <a:prstGeom prst="rect">
              <a:avLst/>
            </a:prstGeom>
            <a:noFill/>
            <a:ln>
              <a:noFill/>
            </a:ln>
          </p:spPr>
        </p:pic>
        <p:pic>
          <p:nvPicPr>
            <p:cNvPr id="211" name="Google Shape;211;p5"/>
            <p:cNvPicPr preferRelativeResize="0"/>
            <p:nvPr/>
          </p:nvPicPr>
          <p:blipFill>
            <a:blip r:embed="rId3">
              <a:alphaModFix amt="40000"/>
            </a:blip>
            <a:stretch>
              <a:fillRect/>
            </a:stretch>
          </p:blipFill>
          <p:spPr>
            <a:xfrm>
              <a:off x="8194800" y="3705625"/>
              <a:ext cx="1177350" cy="1177350"/>
            </a:xfrm>
            <a:prstGeom prst="rect">
              <a:avLst/>
            </a:prstGeom>
            <a:noFill/>
            <a:ln>
              <a:noFill/>
            </a:ln>
          </p:spPr>
        </p:pic>
      </p:grpSp>
    </p:spTree>
    <p:extLst>
      <p:ext uri="{BB962C8B-B14F-4D97-AF65-F5344CB8AC3E}">
        <p14:creationId xmlns:p14="http://schemas.microsoft.com/office/powerpoint/2010/main" val="20953970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12"/>
        <p:cNvGrpSpPr/>
        <p:nvPr/>
      </p:nvGrpSpPr>
      <p:grpSpPr>
        <a:xfrm>
          <a:off x="0" y="0"/>
          <a:ext cx="0" cy="0"/>
          <a:chOff x="0" y="0"/>
          <a:chExt cx="0" cy="0"/>
        </a:xfrm>
      </p:grpSpPr>
      <p:pic>
        <p:nvPicPr>
          <p:cNvPr id="213" name="Google Shape;213;p6"/>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214" name="Google Shape;214;p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5" name="Google Shape;215;p6"/>
          <p:cNvGrpSpPr/>
          <p:nvPr/>
        </p:nvGrpSpPr>
        <p:grpSpPr>
          <a:xfrm>
            <a:off x="10653701" y="4365867"/>
            <a:ext cx="5227449" cy="2432167"/>
            <a:chOff x="7423500" y="3586650"/>
            <a:chExt cx="3920587" cy="1824125"/>
          </a:xfrm>
        </p:grpSpPr>
        <p:grpSp>
          <p:nvGrpSpPr>
            <p:cNvPr id="216" name="Google Shape;216;p6"/>
            <p:cNvGrpSpPr/>
            <p:nvPr/>
          </p:nvGrpSpPr>
          <p:grpSpPr>
            <a:xfrm>
              <a:off x="7802532" y="3702559"/>
              <a:ext cx="3541556" cy="1323917"/>
              <a:chOff x="2133050" y="2071900"/>
              <a:chExt cx="2132825" cy="797300"/>
            </a:xfrm>
          </p:grpSpPr>
          <p:sp>
            <p:nvSpPr>
              <p:cNvPr id="217" name="Google Shape;217;p6"/>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 name="Google Shape;218;p6"/>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 name="Google Shape;219;p6"/>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0" name="Google Shape;220;p6"/>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 name="Google Shape;221;p6"/>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 name="Google Shape;222;p6"/>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6"/>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 name="Google Shape;224;p6"/>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 name="Google Shape;225;p6"/>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 name="Google Shape;226;p6"/>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7" name="Google Shape;227;p6"/>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 name="Google Shape;228;p6"/>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6"/>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6"/>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6"/>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6"/>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 name="Google Shape;233;p6"/>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6"/>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6"/>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 name="Google Shape;236;p6"/>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 name="Google Shape;237;p6"/>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 name="Google Shape;238;p6"/>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6"/>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6"/>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6"/>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6"/>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6"/>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 name="Google Shape;244;p6"/>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6"/>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6"/>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247" name="Google Shape;247;p6"/>
            <p:cNvPicPr preferRelativeResize="0"/>
            <p:nvPr/>
          </p:nvPicPr>
          <p:blipFill>
            <a:blip r:embed="rId3">
              <a:alphaModFix amt="40000"/>
            </a:blip>
            <a:stretch>
              <a:fillRect/>
            </a:stretch>
          </p:blipFill>
          <p:spPr>
            <a:xfrm>
              <a:off x="7423500" y="4233425"/>
              <a:ext cx="1177350" cy="1177350"/>
            </a:xfrm>
            <a:prstGeom prst="rect">
              <a:avLst/>
            </a:prstGeom>
            <a:noFill/>
            <a:ln>
              <a:noFill/>
            </a:ln>
          </p:spPr>
        </p:pic>
        <p:pic>
          <p:nvPicPr>
            <p:cNvPr id="248" name="Google Shape;248;p6"/>
            <p:cNvPicPr preferRelativeResize="0"/>
            <p:nvPr/>
          </p:nvPicPr>
          <p:blipFill>
            <a:blip r:embed="rId3">
              <a:alphaModFix amt="40000"/>
            </a:blip>
            <a:stretch>
              <a:fillRect/>
            </a:stretch>
          </p:blipFill>
          <p:spPr>
            <a:xfrm>
              <a:off x="8300725" y="3586650"/>
              <a:ext cx="1177350" cy="1177350"/>
            </a:xfrm>
            <a:prstGeom prst="rect">
              <a:avLst/>
            </a:prstGeom>
            <a:noFill/>
            <a:ln>
              <a:noFill/>
            </a:ln>
          </p:spPr>
        </p:pic>
        <p:pic>
          <p:nvPicPr>
            <p:cNvPr id="249" name="Google Shape;249;p6"/>
            <p:cNvPicPr preferRelativeResize="0"/>
            <p:nvPr/>
          </p:nvPicPr>
          <p:blipFill>
            <a:blip r:embed="rId3">
              <a:alphaModFix amt="40000"/>
            </a:blip>
            <a:stretch>
              <a:fillRect/>
            </a:stretch>
          </p:blipFill>
          <p:spPr>
            <a:xfrm>
              <a:off x="8300725" y="4233425"/>
              <a:ext cx="1177350" cy="1177350"/>
            </a:xfrm>
            <a:prstGeom prst="rect">
              <a:avLst/>
            </a:prstGeom>
            <a:noFill/>
            <a:ln>
              <a:noFill/>
            </a:ln>
          </p:spPr>
        </p:pic>
      </p:grpSp>
    </p:spTree>
    <p:extLst>
      <p:ext uri="{BB962C8B-B14F-4D97-AF65-F5344CB8AC3E}">
        <p14:creationId xmlns:p14="http://schemas.microsoft.com/office/powerpoint/2010/main" val="14073905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50"/>
        <p:cNvGrpSpPr/>
        <p:nvPr/>
      </p:nvGrpSpPr>
      <p:grpSpPr>
        <a:xfrm>
          <a:off x="0" y="0"/>
          <a:ext cx="0" cy="0"/>
          <a:chOff x="0" y="0"/>
          <a:chExt cx="0" cy="0"/>
        </a:xfrm>
      </p:grpSpPr>
      <p:pic>
        <p:nvPicPr>
          <p:cNvPr id="251" name="Google Shape;251;p7"/>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252" name="Google Shape;252;p7"/>
          <p:cNvSpPr txBox="1">
            <a:spLocks noGrp="1"/>
          </p:cNvSpPr>
          <p:nvPr>
            <p:ph type="title"/>
          </p:nvPr>
        </p:nvSpPr>
        <p:spPr>
          <a:xfrm>
            <a:off x="5298889" y="1051367"/>
            <a:ext cx="5567600" cy="1602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3" name="Google Shape;253;p7"/>
          <p:cNvSpPr txBox="1">
            <a:spLocks noGrp="1"/>
          </p:cNvSpPr>
          <p:nvPr>
            <p:ph type="body" idx="1"/>
          </p:nvPr>
        </p:nvSpPr>
        <p:spPr>
          <a:xfrm>
            <a:off x="5298892" y="2653433"/>
            <a:ext cx="5567600" cy="31532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SzPts val="1200"/>
              <a:buFont typeface="Open Sans"/>
              <a:buAutoNum type="arabicPeriod"/>
              <a:defRPr/>
            </a:lvl1pPr>
            <a:lvl2pPr marL="1219170" lvl="1" indent="-406390" rtl="0">
              <a:lnSpc>
                <a:spcPct val="115000"/>
              </a:lnSpc>
              <a:spcBef>
                <a:spcPts val="1333"/>
              </a:spcBef>
              <a:spcAft>
                <a:spcPts val="0"/>
              </a:spcAft>
              <a:buClr>
                <a:srgbClr val="E76A28"/>
              </a:buClr>
              <a:buSzPts val="1200"/>
              <a:buFont typeface="Nunito Light"/>
              <a:buAutoNum type="alphaLcPeriod"/>
              <a:defRPr/>
            </a:lvl2pPr>
            <a:lvl3pPr marL="1828754" lvl="2" indent="-406390" rtl="0">
              <a:lnSpc>
                <a:spcPct val="115000"/>
              </a:lnSpc>
              <a:spcBef>
                <a:spcPts val="0"/>
              </a:spcBef>
              <a:spcAft>
                <a:spcPts val="0"/>
              </a:spcAft>
              <a:buClr>
                <a:srgbClr val="E76A28"/>
              </a:buClr>
              <a:buSzPts val="1200"/>
              <a:buFont typeface="Nunito Light"/>
              <a:buAutoNum type="romanLcPeriod"/>
              <a:defRPr/>
            </a:lvl3pPr>
            <a:lvl4pPr marL="2438339" lvl="3" indent="-406390" rtl="0">
              <a:lnSpc>
                <a:spcPct val="115000"/>
              </a:lnSpc>
              <a:spcBef>
                <a:spcPts val="0"/>
              </a:spcBef>
              <a:spcAft>
                <a:spcPts val="0"/>
              </a:spcAft>
              <a:buClr>
                <a:srgbClr val="E76A28"/>
              </a:buClr>
              <a:buSzPts val="1200"/>
              <a:buFont typeface="Nunito Light"/>
              <a:buAutoNum type="arabicPeriod"/>
              <a:defRPr/>
            </a:lvl4pPr>
            <a:lvl5pPr marL="3047924" lvl="4" indent="-406390" rtl="0">
              <a:lnSpc>
                <a:spcPct val="115000"/>
              </a:lnSpc>
              <a:spcBef>
                <a:spcPts val="0"/>
              </a:spcBef>
              <a:spcAft>
                <a:spcPts val="0"/>
              </a:spcAft>
              <a:buClr>
                <a:srgbClr val="E76A28"/>
              </a:buClr>
              <a:buSzPts val="1200"/>
              <a:buFont typeface="Nunito Light"/>
              <a:buAutoNum type="alphaLcPeriod"/>
              <a:defRPr/>
            </a:lvl5pPr>
            <a:lvl6pPr marL="3657509" lvl="5" indent="-406390" rtl="0">
              <a:lnSpc>
                <a:spcPct val="115000"/>
              </a:lnSpc>
              <a:spcBef>
                <a:spcPts val="0"/>
              </a:spcBef>
              <a:spcAft>
                <a:spcPts val="0"/>
              </a:spcAft>
              <a:buClr>
                <a:srgbClr val="999999"/>
              </a:buClr>
              <a:buSzPts val="1200"/>
              <a:buFont typeface="Nunito Light"/>
              <a:buAutoNum type="romanLcPeriod"/>
              <a:defRPr/>
            </a:lvl6pPr>
            <a:lvl7pPr marL="4267093" lvl="6" indent="-406390" rtl="0">
              <a:lnSpc>
                <a:spcPct val="115000"/>
              </a:lnSpc>
              <a:spcBef>
                <a:spcPts val="0"/>
              </a:spcBef>
              <a:spcAft>
                <a:spcPts val="0"/>
              </a:spcAft>
              <a:buClr>
                <a:srgbClr val="999999"/>
              </a:buClr>
              <a:buSzPts val="1200"/>
              <a:buFont typeface="Nunito Light"/>
              <a:buAutoNum type="arabicPeriod"/>
              <a:defRPr/>
            </a:lvl7pPr>
            <a:lvl8pPr marL="4876678" lvl="7" indent="-406390" rtl="0">
              <a:lnSpc>
                <a:spcPct val="115000"/>
              </a:lnSpc>
              <a:spcBef>
                <a:spcPts val="0"/>
              </a:spcBef>
              <a:spcAft>
                <a:spcPts val="0"/>
              </a:spcAft>
              <a:buClr>
                <a:srgbClr val="999999"/>
              </a:buClr>
              <a:buSzPts val="1200"/>
              <a:buFont typeface="Nunito Light"/>
              <a:buAutoNum type="alphaLcPeriod"/>
              <a:defRPr/>
            </a:lvl8pPr>
            <a:lvl9pPr marL="5486263" lvl="8" indent="-406390" rtl="0">
              <a:lnSpc>
                <a:spcPct val="115000"/>
              </a:lnSpc>
              <a:spcBef>
                <a:spcPts val="0"/>
              </a:spcBef>
              <a:spcAft>
                <a:spcPts val="0"/>
              </a:spcAft>
              <a:buClr>
                <a:srgbClr val="999999"/>
              </a:buClr>
              <a:buSzPts val="1200"/>
              <a:buFont typeface="Nunito Light"/>
              <a:buAutoNum type="romanLcPeriod"/>
              <a:defRPr/>
            </a:lvl9pPr>
          </a:lstStyle>
          <a:p>
            <a:endParaRPr/>
          </a:p>
        </p:txBody>
      </p:sp>
      <p:sp>
        <p:nvSpPr>
          <p:cNvPr id="254" name="Google Shape;254;p7"/>
          <p:cNvSpPr>
            <a:spLocks noGrp="1"/>
          </p:cNvSpPr>
          <p:nvPr>
            <p:ph type="pic" idx="2"/>
          </p:nvPr>
        </p:nvSpPr>
        <p:spPr>
          <a:xfrm>
            <a:off x="1325508" y="926600"/>
            <a:ext cx="3387600" cy="5004800"/>
          </a:xfrm>
          <a:prstGeom prst="rect">
            <a:avLst/>
          </a:prstGeom>
          <a:noFill/>
          <a:ln w="9525" cap="flat" cmpd="sng">
            <a:solidFill>
              <a:schemeClr val="dk1"/>
            </a:solidFill>
            <a:prstDash val="solid"/>
            <a:round/>
            <a:headEnd type="none" w="sm" len="sm"/>
            <a:tailEnd type="none" w="sm" len="sm"/>
          </a:ln>
        </p:spPr>
      </p:sp>
      <p:grpSp>
        <p:nvGrpSpPr>
          <p:cNvPr id="255" name="Google Shape;255;p7"/>
          <p:cNvGrpSpPr/>
          <p:nvPr/>
        </p:nvGrpSpPr>
        <p:grpSpPr>
          <a:xfrm>
            <a:off x="-2368874" y="1315239"/>
            <a:ext cx="4033508" cy="2342700"/>
            <a:chOff x="-1776656" y="986429"/>
            <a:chExt cx="3025131" cy="1757025"/>
          </a:xfrm>
        </p:grpSpPr>
        <p:grpSp>
          <p:nvGrpSpPr>
            <p:cNvPr id="256" name="Google Shape;256;p7"/>
            <p:cNvGrpSpPr/>
            <p:nvPr/>
          </p:nvGrpSpPr>
          <p:grpSpPr>
            <a:xfrm>
              <a:off x="-1776656" y="986429"/>
              <a:ext cx="2590356" cy="1757025"/>
              <a:chOff x="-1776656" y="986429"/>
              <a:chExt cx="2590356" cy="1757025"/>
            </a:xfrm>
          </p:grpSpPr>
          <p:grpSp>
            <p:nvGrpSpPr>
              <p:cNvPr id="257" name="Google Shape;257;p7"/>
              <p:cNvGrpSpPr/>
              <p:nvPr/>
            </p:nvGrpSpPr>
            <p:grpSpPr>
              <a:xfrm flipH="1">
                <a:off x="-1776656" y="986429"/>
                <a:ext cx="2590356" cy="1757025"/>
                <a:chOff x="2280775" y="570800"/>
                <a:chExt cx="1702725" cy="1154950"/>
              </a:xfrm>
            </p:grpSpPr>
            <p:sp>
              <p:nvSpPr>
                <p:cNvPr id="258" name="Google Shape;258;p7"/>
                <p:cNvSpPr/>
                <p:nvPr/>
              </p:nvSpPr>
              <p:spPr>
                <a:xfrm>
                  <a:off x="2562775" y="1179175"/>
                  <a:ext cx="1420725" cy="546575"/>
                </a:xfrm>
                <a:custGeom>
                  <a:avLst/>
                  <a:gdLst/>
                  <a:ahLst/>
                  <a:cxnLst/>
                  <a:rect l="l" t="t" r="r" b="b"/>
                  <a:pathLst>
                    <a:path w="56829" h="21863" extrusionOk="0">
                      <a:moveTo>
                        <a:pt x="143" y="0"/>
                      </a:moveTo>
                      <a:lnTo>
                        <a:pt x="1" y="143"/>
                      </a:lnTo>
                      <a:lnTo>
                        <a:pt x="777" y="871"/>
                      </a:lnTo>
                      <a:lnTo>
                        <a:pt x="777" y="6495"/>
                      </a:lnTo>
                      <a:lnTo>
                        <a:pt x="15843" y="21831"/>
                      </a:lnTo>
                      <a:lnTo>
                        <a:pt x="15875" y="21863"/>
                      </a:lnTo>
                      <a:lnTo>
                        <a:pt x="56828" y="21863"/>
                      </a:lnTo>
                      <a:lnTo>
                        <a:pt x="56828" y="21673"/>
                      </a:lnTo>
                      <a:lnTo>
                        <a:pt x="15954" y="21673"/>
                      </a:lnTo>
                      <a:lnTo>
                        <a:pt x="983" y="6416"/>
                      </a:lnTo>
                      <a:lnTo>
                        <a:pt x="983" y="776"/>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7"/>
                <p:cNvSpPr/>
                <p:nvPr/>
              </p:nvSpPr>
              <p:spPr>
                <a:xfrm>
                  <a:off x="2385350" y="1087275"/>
                  <a:ext cx="1598150" cy="574325"/>
                </a:xfrm>
                <a:custGeom>
                  <a:avLst/>
                  <a:gdLst/>
                  <a:ahLst/>
                  <a:cxnLst/>
                  <a:rect l="l" t="t" r="r" b="b"/>
                  <a:pathLst>
                    <a:path w="63926" h="22973" extrusionOk="0">
                      <a:moveTo>
                        <a:pt x="1901" y="1"/>
                      </a:moveTo>
                      <a:lnTo>
                        <a:pt x="0" y="1886"/>
                      </a:lnTo>
                      <a:lnTo>
                        <a:pt x="127" y="2013"/>
                      </a:lnTo>
                      <a:lnTo>
                        <a:pt x="1981" y="191"/>
                      </a:lnTo>
                      <a:lnTo>
                        <a:pt x="9363" y="191"/>
                      </a:lnTo>
                      <a:lnTo>
                        <a:pt x="9854" y="824"/>
                      </a:lnTo>
                      <a:lnTo>
                        <a:pt x="9854" y="8096"/>
                      </a:lnTo>
                      <a:lnTo>
                        <a:pt x="24636" y="22972"/>
                      </a:lnTo>
                      <a:lnTo>
                        <a:pt x="63925" y="22972"/>
                      </a:lnTo>
                      <a:lnTo>
                        <a:pt x="63925" y="22766"/>
                      </a:lnTo>
                      <a:lnTo>
                        <a:pt x="24715" y="22766"/>
                      </a:lnTo>
                      <a:lnTo>
                        <a:pt x="10060" y="8017"/>
                      </a:lnTo>
                      <a:lnTo>
                        <a:pt x="10060" y="745"/>
                      </a:lnTo>
                      <a:lnTo>
                        <a:pt x="9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7"/>
                <p:cNvSpPr/>
                <p:nvPr/>
              </p:nvSpPr>
              <p:spPr>
                <a:xfrm>
                  <a:off x="2329900" y="1057575"/>
                  <a:ext cx="1653600" cy="579075"/>
                </a:xfrm>
                <a:custGeom>
                  <a:avLst/>
                  <a:gdLst/>
                  <a:ahLst/>
                  <a:cxnLst/>
                  <a:rect l="l" t="t" r="r" b="b"/>
                  <a:pathLst>
                    <a:path w="66144" h="23163" extrusionOk="0">
                      <a:moveTo>
                        <a:pt x="0" y="0"/>
                      </a:moveTo>
                      <a:lnTo>
                        <a:pt x="0" y="190"/>
                      </a:lnTo>
                      <a:lnTo>
                        <a:pt x="12278" y="190"/>
                      </a:lnTo>
                      <a:lnTo>
                        <a:pt x="13070" y="808"/>
                      </a:lnTo>
                      <a:lnTo>
                        <a:pt x="13070" y="8777"/>
                      </a:lnTo>
                      <a:lnTo>
                        <a:pt x="27297" y="23131"/>
                      </a:lnTo>
                      <a:lnTo>
                        <a:pt x="27329" y="23162"/>
                      </a:lnTo>
                      <a:lnTo>
                        <a:pt x="66143" y="23162"/>
                      </a:lnTo>
                      <a:lnTo>
                        <a:pt x="66143" y="22972"/>
                      </a:lnTo>
                      <a:lnTo>
                        <a:pt x="27408" y="22972"/>
                      </a:lnTo>
                      <a:lnTo>
                        <a:pt x="13261" y="8698"/>
                      </a:lnTo>
                      <a:lnTo>
                        <a:pt x="13261" y="713"/>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7"/>
                <p:cNvSpPr/>
                <p:nvPr/>
              </p:nvSpPr>
              <p:spPr>
                <a:xfrm>
                  <a:off x="2547725" y="1017975"/>
                  <a:ext cx="1435775" cy="598875"/>
                </a:xfrm>
                <a:custGeom>
                  <a:avLst/>
                  <a:gdLst/>
                  <a:ahLst/>
                  <a:cxnLst/>
                  <a:rect l="l" t="t" r="r" b="b"/>
                  <a:pathLst>
                    <a:path w="57431" h="23955" extrusionOk="0">
                      <a:moveTo>
                        <a:pt x="1" y="0"/>
                      </a:moveTo>
                      <a:lnTo>
                        <a:pt x="1" y="190"/>
                      </a:lnTo>
                      <a:lnTo>
                        <a:pt x="4310" y="190"/>
                      </a:lnTo>
                      <a:lnTo>
                        <a:pt x="5340" y="1172"/>
                      </a:lnTo>
                      <a:lnTo>
                        <a:pt x="5340" y="9854"/>
                      </a:lnTo>
                      <a:lnTo>
                        <a:pt x="19059" y="23922"/>
                      </a:lnTo>
                      <a:lnTo>
                        <a:pt x="19091" y="23954"/>
                      </a:lnTo>
                      <a:lnTo>
                        <a:pt x="57430" y="23954"/>
                      </a:lnTo>
                      <a:lnTo>
                        <a:pt x="57430" y="23764"/>
                      </a:lnTo>
                      <a:lnTo>
                        <a:pt x="19186" y="23764"/>
                      </a:lnTo>
                      <a:lnTo>
                        <a:pt x="5546" y="9775"/>
                      </a:lnTo>
                      <a:lnTo>
                        <a:pt x="5546" y="1093"/>
                      </a:lnTo>
                      <a:lnTo>
                        <a:pt x="43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 name="Google Shape;262;p7"/>
                <p:cNvSpPr/>
                <p:nvPr/>
              </p:nvSpPr>
              <p:spPr>
                <a:xfrm>
                  <a:off x="2442775" y="978350"/>
                  <a:ext cx="1540725" cy="613925"/>
                </a:xfrm>
                <a:custGeom>
                  <a:avLst/>
                  <a:gdLst/>
                  <a:ahLst/>
                  <a:cxnLst/>
                  <a:rect l="l" t="t" r="r" b="b"/>
                  <a:pathLst>
                    <a:path w="61629" h="24557" extrusionOk="0">
                      <a:moveTo>
                        <a:pt x="0" y="1"/>
                      </a:moveTo>
                      <a:lnTo>
                        <a:pt x="0" y="191"/>
                      </a:lnTo>
                      <a:lnTo>
                        <a:pt x="9126" y="191"/>
                      </a:lnTo>
                      <a:lnTo>
                        <a:pt x="10330" y="1522"/>
                      </a:lnTo>
                      <a:lnTo>
                        <a:pt x="10330" y="10948"/>
                      </a:lnTo>
                      <a:lnTo>
                        <a:pt x="23733" y="24509"/>
                      </a:lnTo>
                      <a:lnTo>
                        <a:pt x="23780" y="24557"/>
                      </a:lnTo>
                      <a:lnTo>
                        <a:pt x="61628" y="24557"/>
                      </a:lnTo>
                      <a:lnTo>
                        <a:pt x="61628" y="24351"/>
                      </a:lnTo>
                      <a:lnTo>
                        <a:pt x="23859" y="24351"/>
                      </a:lnTo>
                      <a:lnTo>
                        <a:pt x="10536" y="10869"/>
                      </a:lnTo>
                      <a:lnTo>
                        <a:pt x="10536" y="1442"/>
                      </a:lnTo>
                      <a:lnTo>
                        <a:pt x="9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 name="Google Shape;263;p7"/>
                <p:cNvSpPr/>
                <p:nvPr/>
              </p:nvSpPr>
              <p:spPr>
                <a:xfrm>
                  <a:off x="2676850" y="934800"/>
                  <a:ext cx="1306650" cy="637675"/>
                </a:xfrm>
                <a:custGeom>
                  <a:avLst/>
                  <a:gdLst/>
                  <a:ahLst/>
                  <a:cxnLst/>
                  <a:rect l="l" t="t" r="r" b="b"/>
                  <a:pathLst>
                    <a:path w="52266" h="25507" extrusionOk="0">
                      <a:moveTo>
                        <a:pt x="143" y="0"/>
                      </a:moveTo>
                      <a:lnTo>
                        <a:pt x="0" y="143"/>
                      </a:lnTo>
                      <a:lnTo>
                        <a:pt x="1965" y="2060"/>
                      </a:lnTo>
                      <a:lnTo>
                        <a:pt x="1965" y="12183"/>
                      </a:lnTo>
                      <a:lnTo>
                        <a:pt x="14845" y="25459"/>
                      </a:lnTo>
                      <a:lnTo>
                        <a:pt x="14892" y="25507"/>
                      </a:lnTo>
                      <a:lnTo>
                        <a:pt x="52265" y="25507"/>
                      </a:lnTo>
                      <a:lnTo>
                        <a:pt x="52265" y="25301"/>
                      </a:lnTo>
                      <a:lnTo>
                        <a:pt x="14972" y="25301"/>
                      </a:lnTo>
                      <a:lnTo>
                        <a:pt x="2155" y="12104"/>
                      </a:lnTo>
                      <a:lnTo>
                        <a:pt x="2155" y="1980"/>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 name="Google Shape;264;p7"/>
                <p:cNvSpPr/>
                <p:nvPr/>
              </p:nvSpPr>
              <p:spPr>
                <a:xfrm>
                  <a:off x="2508525" y="824675"/>
                  <a:ext cx="1474975" cy="722850"/>
                </a:xfrm>
                <a:custGeom>
                  <a:avLst/>
                  <a:gdLst/>
                  <a:ahLst/>
                  <a:cxnLst/>
                  <a:rect l="l" t="t" r="r" b="b"/>
                  <a:pathLst>
                    <a:path w="58999" h="28914" extrusionOk="0">
                      <a:moveTo>
                        <a:pt x="3391" y="1"/>
                      </a:moveTo>
                      <a:lnTo>
                        <a:pt x="0" y="3439"/>
                      </a:lnTo>
                      <a:lnTo>
                        <a:pt x="143" y="3565"/>
                      </a:lnTo>
                      <a:lnTo>
                        <a:pt x="3470" y="207"/>
                      </a:lnTo>
                      <a:lnTo>
                        <a:pt x="6337" y="207"/>
                      </a:lnTo>
                      <a:lnTo>
                        <a:pt x="9490" y="3407"/>
                      </a:lnTo>
                      <a:lnTo>
                        <a:pt x="9490" y="16081"/>
                      </a:lnTo>
                      <a:lnTo>
                        <a:pt x="22085" y="28882"/>
                      </a:lnTo>
                      <a:lnTo>
                        <a:pt x="22101" y="28914"/>
                      </a:lnTo>
                      <a:lnTo>
                        <a:pt x="58998" y="28914"/>
                      </a:lnTo>
                      <a:lnTo>
                        <a:pt x="58998" y="28724"/>
                      </a:lnTo>
                      <a:lnTo>
                        <a:pt x="22180" y="28724"/>
                      </a:lnTo>
                      <a:lnTo>
                        <a:pt x="9680" y="16002"/>
                      </a:lnTo>
                      <a:lnTo>
                        <a:pt x="9680" y="3328"/>
                      </a:lnTo>
                      <a:lnTo>
                        <a:pt x="6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 name="Google Shape;265;p7"/>
                <p:cNvSpPr/>
                <p:nvPr/>
              </p:nvSpPr>
              <p:spPr>
                <a:xfrm>
                  <a:off x="2413850" y="804875"/>
                  <a:ext cx="1569650" cy="718100"/>
                </a:xfrm>
                <a:custGeom>
                  <a:avLst/>
                  <a:gdLst/>
                  <a:ahLst/>
                  <a:cxnLst/>
                  <a:rect l="l" t="t" r="r" b="b"/>
                  <a:pathLst>
                    <a:path w="62786" h="28724" extrusionOk="0">
                      <a:moveTo>
                        <a:pt x="7178" y="1"/>
                      </a:moveTo>
                      <a:lnTo>
                        <a:pt x="4738" y="2377"/>
                      </a:lnTo>
                      <a:lnTo>
                        <a:pt x="1" y="2377"/>
                      </a:lnTo>
                      <a:lnTo>
                        <a:pt x="1" y="2583"/>
                      </a:lnTo>
                      <a:lnTo>
                        <a:pt x="4817" y="2583"/>
                      </a:lnTo>
                      <a:lnTo>
                        <a:pt x="7257" y="207"/>
                      </a:lnTo>
                      <a:lnTo>
                        <a:pt x="10901" y="207"/>
                      </a:lnTo>
                      <a:lnTo>
                        <a:pt x="14259" y="3597"/>
                      </a:lnTo>
                      <a:lnTo>
                        <a:pt x="14259" y="16382"/>
                      </a:lnTo>
                      <a:lnTo>
                        <a:pt x="26347" y="28676"/>
                      </a:lnTo>
                      <a:lnTo>
                        <a:pt x="26363" y="28723"/>
                      </a:lnTo>
                      <a:lnTo>
                        <a:pt x="62785" y="28723"/>
                      </a:lnTo>
                      <a:lnTo>
                        <a:pt x="62785" y="28517"/>
                      </a:lnTo>
                      <a:lnTo>
                        <a:pt x="26442" y="28517"/>
                      </a:lnTo>
                      <a:lnTo>
                        <a:pt x="14465" y="16303"/>
                      </a:lnTo>
                      <a:lnTo>
                        <a:pt x="14465" y="3502"/>
                      </a:lnTo>
                      <a:lnTo>
                        <a:pt x="10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 name="Google Shape;266;p7"/>
                <p:cNvSpPr/>
                <p:nvPr/>
              </p:nvSpPr>
              <p:spPr>
                <a:xfrm>
                  <a:off x="2946975" y="1316600"/>
                  <a:ext cx="1036525" cy="166775"/>
                </a:xfrm>
                <a:custGeom>
                  <a:avLst/>
                  <a:gdLst/>
                  <a:ahLst/>
                  <a:cxnLst/>
                  <a:rect l="l" t="t" r="r" b="b"/>
                  <a:pathLst>
                    <a:path w="41461" h="6671" extrusionOk="0">
                      <a:moveTo>
                        <a:pt x="143" y="0"/>
                      </a:moveTo>
                      <a:lnTo>
                        <a:pt x="0" y="127"/>
                      </a:lnTo>
                      <a:lnTo>
                        <a:pt x="6559" y="6670"/>
                      </a:lnTo>
                      <a:lnTo>
                        <a:pt x="41460" y="6670"/>
                      </a:lnTo>
                      <a:lnTo>
                        <a:pt x="41460" y="6464"/>
                      </a:lnTo>
                      <a:lnTo>
                        <a:pt x="6638" y="6464"/>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7"/>
                <p:cNvSpPr/>
                <p:nvPr/>
              </p:nvSpPr>
              <p:spPr>
                <a:xfrm>
                  <a:off x="2770325" y="666250"/>
                  <a:ext cx="1213175" cy="752550"/>
                </a:xfrm>
                <a:custGeom>
                  <a:avLst/>
                  <a:gdLst/>
                  <a:ahLst/>
                  <a:cxnLst/>
                  <a:rect l="l" t="t" r="r" b="b"/>
                  <a:pathLst>
                    <a:path w="48527" h="30102" extrusionOk="0">
                      <a:moveTo>
                        <a:pt x="0" y="1"/>
                      </a:moveTo>
                      <a:lnTo>
                        <a:pt x="0" y="2979"/>
                      </a:lnTo>
                      <a:lnTo>
                        <a:pt x="2377" y="5292"/>
                      </a:lnTo>
                      <a:lnTo>
                        <a:pt x="2377" y="19725"/>
                      </a:lnTo>
                      <a:lnTo>
                        <a:pt x="13039" y="30102"/>
                      </a:lnTo>
                      <a:lnTo>
                        <a:pt x="48526" y="30102"/>
                      </a:lnTo>
                      <a:lnTo>
                        <a:pt x="48526" y="29912"/>
                      </a:lnTo>
                      <a:lnTo>
                        <a:pt x="13118" y="29912"/>
                      </a:lnTo>
                      <a:lnTo>
                        <a:pt x="2583" y="19630"/>
                      </a:lnTo>
                      <a:lnTo>
                        <a:pt x="2583" y="5213"/>
                      </a:lnTo>
                      <a:lnTo>
                        <a:pt x="206" y="2900"/>
                      </a:lnTo>
                      <a:lnTo>
                        <a:pt x="2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7"/>
                <p:cNvSpPr/>
                <p:nvPr/>
              </p:nvSpPr>
              <p:spPr>
                <a:xfrm>
                  <a:off x="2864575" y="798150"/>
                  <a:ext cx="1118925" cy="606000"/>
                </a:xfrm>
                <a:custGeom>
                  <a:avLst/>
                  <a:gdLst/>
                  <a:ahLst/>
                  <a:cxnLst/>
                  <a:rect l="l" t="t" r="r" b="b"/>
                  <a:pathLst>
                    <a:path w="44757" h="24240" extrusionOk="0">
                      <a:moveTo>
                        <a:pt x="1" y="0"/>
                      </a:moveTo>
                      <a:lnTo>
                        <a:pt x="1" y="14132"/>
                      </a:lnTo>
                      <a:lnTo>
                        <a:pt x="10140" y="24240"/>
                      </a:lnTo>
                      <a:lnTo>
                        <a:pt x="44756" y="24240"/>
                      </a:lnTo>
                      <a:lnTo>
                        <a:pt x="44756" y="24034"/>
                      </a:lnTo>
                      <a:lnTo>
                        <a:pt x="10219" y="24034"/>
                      </a:lnTo>
                      <a:lnTo>
                        <a:pt x="191" y="14053"/>
                      </a:ln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7"/>
                <p:cNvSpPr/>
                <p:nvPr/>
              </p:nvSpPr>
              <p:spPr>
                <a:xfrm>
                  <a:off x="2857050" y="695175"/>
                  <a:ext cx="1126450" cy="684025"/>
                </a:xfrm>
                <a:custGeom>
                  <a:avLst/>
                  <a:gdLst/>
                  <a:ahLst/>
                  <a:cxnLst/>
                  <a:rect l="l" t="t" r="r" b="b"/>
                  <a:pathLst>
                    <a:path w="45058" h="27361" extrusionOk="0">
                      <a:moveTo>
                        <a:pt x="143" y="0"/>
                      </a:moveTo>
                      <a:lnTo>
                        <a:pt x="1" y="143"/>
                      </a:lnTo>
                      <a:lnTo>
                        <a:pt x="1680" y="1901"/>
                      </a:lnTo>
                      <a:lnTo>
                        <a:pt x="1680" y="17760"/>
                      </a:lnTo>
                      <a:lnTo>
                        <a:pt x="11503" y="27361"/>
                      </a:lnTo>
                      <a:lnTo>
                        <a:pt x="45057" y="27361"/>
                      </a:lnTo>
                      <a:lnTo>
                        <a:pt x="45057" y="27170"/>
                      </a:lnTo>
                      <a:lnTo>
                        <a:pt x="11582" y="27170"/>
                      </a:lnTo>
                      <a:lnTo>
                        <a:pt x="1886" y="17681"/>
                      </a:lnTo>
                      <a:lnTo>
                        <a:pt x="1886" y="1822"/>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7"/>
                <p:cNvSpPr/>
                <p:nvPr/>
              </p:nvSpPr>
              <p:spPr>
                <a:xfrm>
                  <a:off x="2567525" y="596950"/>
                  <a:ext cx="1415975" cy="728000"/>
                </a:xfrm>
                <a:custGeom>
                  <a:avLst/>
                  <a:gdLst/>
                  <a:ahLst/>
                  <a:cxnLst/>
                  <a:rect l="l" t="t" r="r" b="b"/>
                  <a:pathLst>
                    <a:path w="56639" h="29120" extrusionOk="0">
                      <a:moveTo>
                        <a:pt x="1" y="0"/>
                      </a:moveTo>
                      <a:lnTo>
                        <a:pt x="1" y="206"/>
                      </a:lnTo>
                      <a:lnTo>
                        <a:pt x="12247" y="206"/>
                      </a:lnTo>
                      <a:lnTo>
                        <a:pt x="15241" y="3296"/>
                      </a:lnTo>
                      <a:lnTo>
                        <a:pt x="15241" y="20279"/>
                      </a:lnTo>
                      <a:lnTo>
                        <a:pt x="24256" y="29119"/>
                      </a:lnTo>
                      <a:lnTo>
                        <a:pt x="56638" y="29119"/>
                      </a:lnTo>
                      <a:lnTo>
                        <a:pt x="56638" y="28913"/>
                      </a:lnTo>
                      <a:lnTo>
                        <a:pt x="24335" y="28913"/>
                      </a:lnTo>
                      <a:lnTo>
                        <a:pt x="15447" y="20200"/>
                      </a:lnTo>
                      <a:lnTo>
                        <a:pt x="15447" y="3216"/>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1" name="Google Shape;271;p7"/>
                <p:cNvSpPr/>
                <p:nvPr/>
              </p:nvSpPr>
              <p:spPr>
                <a:xfrm>
                  <a:off x="2357225" y="1123325"/>
                  <a:ext cx="46750" cy="46350"/>
                </a:xfrm>
                <a:custGeom>
                  <a:avLst/>
                  <a:gdLst/>
                  <a:ahLst/>
                  <a:cxnLst/>
                  <a:rect l="l" t="t" r="r" b="b"/>
                  <a:pathLst>
                    <a:path w="1870" h="1854" extrusionOk="0">
                      <a:moveTo>
                        <a:pt x="935" y="0"/>
                      </a:moveTo>
                      <a:cubicBezTo>
                        <a:pt x="428" y="0"/>
                        <a:pt x="1" y="412"/>
                        <a:pt x="1" y="935"/>
                      </a:cubicBezTo>
                      <a:cubicBezTo>
                        <a:pt x="1" y="1442"/>
                        <a:pt x="428" y="1854"/>
                        <a:pt x="935" y="1854"/>
                      </a:cubicBezTo>
                      <a:cubicBezTo>
                        <a:pt x="1458" y="1854"/>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2" name="Google Shape;272;p7"/>
                <p:cNvSpPr/>
                <p:nvPr/>
              </p:nvSpPr>
              <p:spPr>
                <a:xfrm>
                  <a:off x="2748525" y="633375"/>
                  <a:ext cx="46775" cy="46375"/>
                </a:xfrm>
                <a:custGeom>
                  <a:avLst/>
                  <a:gdLst/>
                  <a:ahLst/>
                  <a:cxnLst/>
                  <a:rect l="l" t="t" r="r" b="b"/>
                  <a:pathLst>
                    <a:path w="1871" h="1855" extrusionOk="0">
                      <a:moveTo>
                        <a:pt x="936" y="1"/>
                      </a:moveTo>
                      <a:cubicBezTo>
                        <a:pt x="413" y="1"/>
                        <a:pt x="1" y="413"/>
                        <a:pt x="1" y="920"/>
                      </a:cubicBezTo>
                      <a:cubicBezTo>
                        <a:pt x="1" y="1443"/>
                        <a:pt x="413" y="1854"/>
                        <a:pt x="936" y="1854"/>
                      </a:cubicBezTo>
                      <a:cubicBezTo>
                        <a:pt x="1443" y="1854"/>
                        <a:pt x="1870" y="1443"/>
                        <a:pt x="1870" y="920"/>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7"/>
                <p:cNvSpPr/>
                <p:nvPr/>
              </p:nvSpPr>
              <p:spPr>
                <a:xfrm>
                  <a:off x="2842800" y="682900"/>
                  <a:ext cx="46375" cy="46350"/>
                </a:xfrm>
                <a:custGeom>
                  <a:avLst/>
                  <a:gdLst/>
                  <a:ahLst/>
                  <a:cxnLst/>
                  <a:rect l="l" t="t" r="r" b="b"/>
                  <a:pathLst>
                    <a:path w="1855" h="1854" extrusionOk="0">
                      <a:moveTo>
                        <a:pt x="919" y="0"/>
                      </a:moveTo>
                      <a:cubicBezTo>
                        <a:pt x="412" y="0"/>
                        <a:pt x="0" y="412"/>
                        <a:pt x="0" y="919"/>
                      </a:cubicBezTo>
                      <a:cubicBezTo>
                        <a:pt x="0" y="1442"/>
                        <a:pt x="412" y="1854"/>
                        <a:pt x="919" y="1854"/>
                      </a:cubicBezTo>
                      <a:cubicBezTo>
                        <a:pt x="1442" y="1854"/>
                        <a:pt x="1854" y="1442"/>
                        <a:pt x="1854" y="919"/>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7"/>
                <p:cNvSpPr/>
                <p:nvPr/>
              </p:nvSpPr>
              <p:spPr>
                <a:xfrm>
                  <a:off x="2530700" y="1148275"/>
                  <a:ext cx="46375" cy="46350"/>
                </a:xfrm>
                <a:custGeom>
                  <a:avLst/>
                  <a:gdLst/>
                  <a:ahLst/>
                  <a:cxnLst/>
                  <a:rect l="l" t="t" r="r" b="b"/>
                  <a:pathLst>
                    <a:path w="1855" h="1854" extrusionOk="0">
                      <a:moveTo>
                        <a:pt x="935" y="0"/>
                      </a:moveTo>
                      <a:cubicBezTo>
                        <a:pt x="412" y="0"/>
                        <a:pt x="1" y="412"/>
                        <a:pt x="1" y="919"/>
                      </a:cubicBezTo>
                      <a:cubicBezTo>
                        <a:pt x="1"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7"/>
                <p:cNvSpPr/>
                <p:nvPr/>
              </p:nvSpPr>
              <p:spPr>
                <a:xfrm>
                  <a:off x="2916875" y="1286900"/>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7"/>
                <p:cNvSpPr/>
                <p:nvPr/>
              </p:nvSpPr>
              <p:spPr>
                <a:xfrm>
                  <a:off x="2280775" y="1031425"/>
                  <a:ext cx="51525" cy="51525"/>
                </a:xfrm>
                <a:custGeom>
                  <a:avLst/>
                  <a:gdLst/>
                  <a:ahLst/>
                  <a:cxnLst/>
                  <a:rect l="l" t="t" r="r" b="b"/>
                  <a:pathLst>
                    <a:path w="2061" h="2061" extrusionOk="0">
                      <a:moveTo>
                        <a:pt x="1031" y="207"/>
                      </a:moveTo>
                      <a:cubicBezTo>
                        <a:pt x="1490" y="207"/>
                        <a:pt x="1854" y="587"/>
                        <a:pt x="1854" y="1046"/>
                      </a:cubicBezTo>
                      <a:cubicBezTo>
                        <a:pt x="1854" y="1506"/>
                        <a:pt x="1490" y="1870"/>
                        <a:pt x="1031" y="1870"/>
                      </a:cubicBezTo>
                      <a:cubicBezTo>
                        <a:pt x="571" y="1870"/>
                        <a:pt x="191" y="1506"/>
                        <a:pt x="191" y="1046"/>
                      </a:cubicBezTo>
                      <a:cubicBezTo>
                        <a:pt x="191" y="587"/>
                        <a:pt x="571" y="207"/>
                        <a:pt x="1031" y="207"/>
                      </a:cubicBezTo>
                      <a:close/>
                      <a:moveTo>
                        <a:pt x="1031" y="1"/>
                      </a:moveTo>
                      <a:cubicBezTo>
                        <a:pt x="460" y="1"/>
                        <a:pt x="1" y="476"/>
                        <a:pt x="1" y="1030"/>
                      </a:cubicBezTo>
                      <a:cubicBezTo>
                        <a:pt x="1" y="1601"/>
                        <a:pt x="476" y="2060"/>
                        <a:pt x="1031" y="2060"/>
                      </a:cubicBezTo>
                      <a:cubicBezTo>
                        <a:pt x="1601" y="2060"/>
                        <a:pt x="2060" y="1601"/>
                        <a:pt x="2060" y="1030"/>
                      </a:cubicBezTo>
                      <a:cubicBezTo>
                        <a:pt x="2060" y="444"/>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7"/>
                <p:cNvSpPr/>
                <p:nvPr/>
              </p:nvSpPr>
              <p:spPr>
                <a:xfrm>
                  <a:off x="2364750" y="842900"/>
                  <a:ext cx="51525" cy="51925"/>
                </a:xfrm>
                <a:custGeom>
                  <a:avLst/>
                  <a:gdLst/>
                  <a:ahLst/>
                  <a:cxnLst/>
                  <a:rect l="l" t="t" r="r" b="b"/>
                  <a:pathLst>
                    <a:path w="2061" h="2077" extrusionOk="0">
                      <a:moveTo>
                        <a:pt x="1030" y="222"/>
                      </a:moveTo>
                      <a:cubicBezTo>
                        <a:pt x="1490" y="222"/>
                        <a:pt x="1870" y="603"/>
                        <a:pt x="1870" y="1062"/>
                      </a:cubicBezTo>
                      <a:cubicBezTo>
                        <a:pt x="1870" y="1506"/>
                        <a:pt x="1490" y="1886"/>
                        <a:pt x="1030" y="1886"/>
                      </a:cubicBezTo>
                      <a:cubicBezTo>
                        <a:pt x="587" y="1886"/>
                        <a:pt x="206" y="1522"/>
                        <a:pt x="206" y="1062"/>
                      </a:cubicBezTo>
                      <a:cubicBezTo>
                        <a:pt x="206" y="603"/>
                        <a:pt x="587" y="222"/>
                        <a:pt x="1030" y="222"/>
                      </a:cubicBezTo>
                      <a:close/>
                      <a:moveTo>
                        <a:pt x="1030" y="1"/>
                      </a:moveTo>
                      <a:cubicBezTo>
                        <a:pt x="460" y="1"/>
                        <a:pt x="1" y="492"/>
                        <a:pt x="1" y="1046"/>
                      </a:cubicBezTo>
                      <a:cubicBezTo>
                        <a:pt x="1" y="1617"/>
                        <a:pt x="476" y="2076"/>
                        <a:pt x="1030" y="2076"/>
                      </a:cubicBezTo>
                      <a:cubicBezTo>
                        <a:pt x="1616" y="2076"/>
                        <a:pt x="2060" y="1617"/>
                        <a:pt x="2060" y="1046"/>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7"/>
                <p:cNvSpPr/>
                <p:nvPr/>
              </p:nvSpPr>
              <p:spPr>
                <a:xfrm>
                  <a:off x="2468925" y="9027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0" y="1870"/>
                        <a:pt x="190" y="1506"/>
                        <a:pt x="190" y="1046"/>
                      </a:cubicBezTo>
                      <a:cubicBezTo>
                        <a:pt x="190" y="587"/>
                        <a:pt x="570"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7"/>
                <p:cNvSpPr/>
                <p:nvPr/>
              </p:nvSpPr>
              <p:spPr>
                <a:xfrm>
                  <a:off x="2637250" y="8928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1" y="1870"/>
                        <a:pt x="190" y="1506"/>
                        <a:pt x="190" y="1046"/>
                      </a:cubicBezTo>
                      <a:cubicBezTo>
                        <a:pt x="190" y="587"/>
                        <a:pt x="571"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7"/>
                <p:cNvSpPr/>
                <p:nvPr/>
              </p:nvSpPr>
              <p:spPr>
                <a:xfrm>
                  <a:off x="2394450" y="952225"/>
                  <a:ext cx="51525" cy="51500"/>
                </a:xfrm>
                <a:custGeom>
                  <a:avLst/>
                  <a:gdLst/>
                  <a:ahLst/>
                  <a:cxnLst/>
                  <a:rect l="l" t="t" r="r" b="b"/>
                  <a:pathLst>
                    <a:path w="2061" h="2060" extrusionOk="0">
                      <a:moveTo>
                        <a:pt x="1030" y="206"/>
                      </a:moveTo>
                      <a:cubicBezTo>
                        <a:pt x="1490" y="206"/>
                        <a:pt x="1870" y="586"/>
                        <a:pt x="1870" y="1046"/>
                      </a:cubicBezTo>
                      <a:cubicBezTo>
                        <a:pt x="1870" y="1489"/>
                        <a:pt x="1490" y="1870"/>
                        <a:pt x="1030" y="1870"/>
                      </a:cubicBezTo>
                      <a:cubicBezTo>
                        <a:pt x="587" y="1870"/>
                        <a:pt x="207" y="1505"/>
                        <a:pt x="207" y="1046"/>
                      </a:cubicBezTo>
                      <a:cubicBezTo>
                        <a:pt x="207" y="586"/>
                        <a:pt x="587" y="206"/>
                        <a:pt x="1030" y="206"/>
                      </a:cubicBezTo>
                      <a:close/>
                      <a:moveTo>
                        <a:pt x="1030" y="0"/>
                      </a:moveTo>
                      <a:cubicBezTo>
                        <a:pt x="460" y="0"/>
                        <a:pt x="1" y="475"/>
                        <a:pt x="1" y="1030"/>
                      </a:cubicBezTo>
                      <a:cubicBezTo>
                        <a:pt x="1" y="1600"/>
                        <a:pt x="476" y="2060"/>
                        <a:pt x="1030" y="2060"/>
                      </a:cubicBezTo>
                      <a:cubicBezTo>
                        <a:pt x="1617"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1" name="Google Shape;281;p7"/>
                <p:cNvSpPr/>
                <p:nvPr/>
              </p:nvSpPr>
              <p:spPr>
                <a:xfrm>
                  <a:off x="2498625" y="991825"/>
                  <a:ext cx="51500" cy="51500"/>
                </a:xfrm>
                <a:custGeom>
                  <a:avLst/>
                  <a:gdLst/>
                  <a:ahLst/>
                  <a:cxnLst/>
                  <a:rect l="l" t="t" r="r" b="b"/>
                  <a:pathLst>
                    <a:path w="2060" h="2060" extrusionOk="0">
                      <a:moveTo>
                        <a:pt x="1030" y="206"/>
                      </a:moveTo>
                      <a:cubicBezTo>
                        <a:pt x="1489" y="206"/>
                        <a:pt x="1854" y="587"/>
                        <a:pt x="1854" y="1046"/>
                      </a:cubicBezTo>
                      <a:cubicBezTo>
                        <a:pt x="1854" y="1490"/>
                        <a:pt x="1489" y="1870"/>
                        <a:pt x="1030" y="1870"/>
                      </a:cubicBezTo>
                      <a:cubicBezTo>
                        <a:pt x="571" y="1870"/>
                        <a:pt x="190" y="1506"/>
                        <a:pt x="190" y="1046"/>
                      </a:cubicBezTo>
                      <a:cubicBezTo>
                        <a:pt x="190" y="587"/>
                        <a:pt x="571" y="206"/>
                        <a:pt x="1030" y="206"/>
                      </a:cubicBezTo>
                      <a:close/>
                      <a:moveTo>
                        <a:pt x="1030" y="0"/>
                      </a:moveTo>
                      <a:cubicBezTo>
                        <a:pt x="444" y="0"/>
                        <a:pt x="0" y="476"/>
                        <a:pt x="0" y="1030"/>
                      </a:cubicBezTo>
                      <a:cubicBezTo>
                        <a:pt x="0" y="1601"/>
                        <a:pt x="476" y="2060"/>
                        <a:pt x="1030" y="2060"/>
                      </a:cubicBezTo>
                      <a:cubicBezTo>
                        <a:pt x="1600" y="2060"/>
                        <a:pt x="2060" y="1601"/>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2" name="Google Shape;282;p7"/>
                <p:cNvSpPr/>
                <p:nvPr/>
              </p:nvSpPr>
              <p:spPr>
                <a:xfrm>
                  <a:off x="2840025" y="749025"/>
                  <a:ext cx="51525" cy="51525"/>
                </a:xfrm>
                <a:custGeom>
                  <a:avLst/>
                  <a:gdLst/>
                  <a:ahLst/>
                  <a:cxnLst/>
                  <a:rect l="l" t="t" r="r" b="b"/>
                  <a:pathLst>
                    <a:path w="2061" h="2061" extrusionOk="0">
                      <a:moveTo>
                        <a:pt x="1030" y="223"/>
                      </a:moveTo>
                      <a:cubicBezTo>
                        <a:pt x="1490" y="223"/>
                        <a:pt x="1870" y="603"/>
                        <a:pt x="1870" y="1047"/>
                      </a:cubicBezTo>
                      <a:cubicBezTo>
                        <a:pt x="1870" y="1506"/>
                        <a:pt x="1490" y="1886"/>
                        <a:pt x="1030" y="1886"/>
                      </a:cubicBezTo>
                      <a:cubicBezTo>
                        <a:pt x="587" y="1886"/>
                        <a:pt x="207" y="1506"/>
                        <a:pt x="207" y="1047"/>
                      </a:cubicBezTo>
                      <a:cubicBezTo>
                        <a:pt x="207" y="603"/>
                        <a:pt x="587" y="223"/>
                        <a:pt x="1030" y="223"/>
                      </a:cubicBezTo>
                      <a:close/>
                      <a:moveTo>
                        <a:pt x="1030" y="1"/>
                      </a:moveTo>
                      <a:cubicBezTo>
                        <a:pt x="460" y="1"/>
                        <a:pt x="1" y="476"/>
                        <a:pt x="1" y="1031"/>
                      </a:cubicBezTo>
                      <a:cubicBezTo>
                        <a:pt x="1" y="1601"/>
                        <a:pt x="476" y="2060"/>
                        <a:pt x="1030" y="2060"/>
                      </a:cubicBezTo>
                      <a:cubicBezTo>
                        <a:pt x="1617" y="2060"/>
                        <a:pt x="2060" y="1601"/>
                        <a:pt x="2060" y="1031"/>
                      </a:cubicBezTo>
                      <a:cubicBezTo>
                        <a:pt x="2060" y="460"/>
                        <a:pt x="1601"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3" name="Google Shape;283;p7"/>
                <p:cNvSpPr/>
                <p:nvPr/>
              </p:nvSpPr>
              <p:spPr>
                <a:xfrm>
                  <a:off x="2518425" y="570800"/>
                  <a:ext cx="51500" cy="51525"/>
                </a:xfrm>
                <a:custGeom>
                  <a:avLst/>
                  <a:gdLst/>
                  <a:ahLst/>
                  <a:cxnLst/>
                  <a:rect l="l" t="t" r="r" b="b"/>
                  <a:pathLst>
                    <a:path w="2060" h="2061" extrusionOk="0">
                      <a:moveTo>
                        <a:pt x="1030" y="223"/>
                      </a:moveTo>
                      <a:cubicBezTo>
                        <a:pt x="1490" y="223"/>
                        <a:pt x="1854" y="603"/>
                        <a:pt x="1854" y="1046"/>
                      </a:cubicBezTo>
                      <a:cubicBezTo>
                        <a:pt x="1854" y="1506"/>
                        <a:pt x="1490" y="1886"/>
                        <a:pt x="1030" y="1886"/>
                      </a:cubicBezTo>
                      <a:cubicBezTo>
                        <a:pt x="571" y="1886"/>
                        <a:pt x="191" y="1506"/>
                        <a:pt x="191" y="1046"/>
                      </a:cubicBezTo>
                      <a:cubicBezTo>
                        <a:pt x="191" y="603"/>
                        <a:pt x="571" y="223"/>
                        <a:pt x="1030" y="223"/>
                      </a:cubicBezTo>
                      <a:close/>
                      <a:moveTo>
                        <a:pt x="1030" y="1"/>
                      </a:moveTo>
                      <a:cubicBezTo>
                        <a:pt x="444" y="1"/>
                        <a:pt x="0" y="476"/>
                        <a:pt x="0" y="1031"/>
                      </a:cubicBezTo>
                      <a:cubicBezTo>
                        <a:pt x="0" y="1601"/>
                        <a:pt x="476" y="2060"/>
                        <a:pt x="1030" y="2060"/>
                      </a:cubicBezTo>
                      <a:cubicBezTo>
                        <a:pt x="1601" y="2060"/>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84" name="Google Shape;284;p7"/>
              <p:cNvSpPr/>
              <p:nvPr/>
            </p:nvSpPr>
            <p:spPr>
              <a:xfrm flipH="1">
                <a:off x="-621102" y="1681604"/>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Saira"/>
                  <a:ea typeface="Saira"/>
                  <a:cs typeface="Saira"/>
                  <a:sym typeface="Saira"/>
                </a:endParaRPr>
              </a:p>
            </p:txBody>
          </p:sp>
        </p:grpSp>
        <p:pic>
          <p:nvPicPr>
            <p:cNvPr id="285" name="Google Shape;285;p7"/>
            <p:cNvPicPr preferRelativeResize="0"/>
            <p:nvPr/>
          </p:nvPicPr>
          <p:blipFill>
            <a:blip r:embed="rId3">
              <a:alphaModFix amt="40000"/>
            </a:blip>
            <a:stretch>
              <a:fillRect/>
            </a:stretch>
          </p:blipFill>
          <p:spPr>
            <a:xfrm>
              <a:off x="71125" y="1276263"/>
              <a:ext cx="1177350" cy="1177350"/>
            </a:xfrm>
            <a:prstGeom prst="rect">
              <a:avLst/>
            </a:prstGeom>
            <a:noFill/>
            <a:ln>
              <a:noFill/>
            </a:ln>
          </p:spPr>
        </p:pic>
      </p:grpSp>
      <p:grpSp>
        <p:nvGrpSpPr>
          <p:cNvPr id="286" name="Google Shape;286;p7"/>
          <p:cNvGrpSpPr/>
          <p:nvPr/>
        </p:nvGrpSpPr>
        <p:grpSpPr>
          <a:xfrm>
            <a:off x="10274667" y="4236818"/>
            <a:ext cx="2109469" cy="4185287"/>
            <a:chOff x="7706000" y="3177613"/>
            <a:chExt cx="1582102" cy="3138965"/>
          </a:xfrm>
        </p:grpSpPr>
        <p:grpSp>
          <p:nvGrpSpPr>
            <p:cNvPr id="287" name="Google Shape;287;p7"/>
            <p:cNvGrpSpPr/>
            <p:nvPr/>
          </p:nvGrpSpPr>
          <p:grpSpPr>
            <a:xfrm flipH="1">
              <a:off x="8246887" y="3744934"/>
              <a:ext cx="1041216" cy="2571644"/>
              <a:chOff x="4709050" y="974800"/>
              <a:chExt cx="684425" cy="1690425"/>
            </a:xfrm>
          </p:grpSpPr>
          <p:sp>
            <p:nvSpPr>
              <p:cNvPr id="288" name="Google Shape;288;p7"/>
              <p:cNvSpPr/>
              <p:nvPr/>
            </p:nvSpPr>
            <p:spPr>
              <a:xfrm>
                <a:off x="4909450" y="1554625"/>
                <a:ext cx="445600" cy="869400"/>
              </a:xfrm>
              <a:custGeom>
                <a:avLst/>
                <a:gdLst/>
                <a:ahLst/>
                <a:cxnLst/>
                <a:rect l="l" t="t" r="r" b="b"/>
                <a:pathLst>
                  <a:path w="17824" h="34776" extrusionOk="0">
                    <a:moveTo>
                      <a:pt x="16303" y="1"/>
                    </a:moveTo>
                    <a:lnTo>
                      <a:pt x="13832" y="2377"/>
                    </a:lnTo>
                    <a:lnTo>
                      <a:pt x="9887" y="2377"/>
                    </a:lnTo>
                    <a:lnTo>
                      <a:pt x="8524" y="3645"/>
                    </a:lnTo>
                    <a:lnTo>
                      <a:pt x="8524" y="6829"/>
                    </a:lnTo>
                    <a:lnTo>
                      <a:pt x="7336" y="8001"/>
                    </a:lnTo>
                    <a:lnTo>
                      <a:pt x="7336" y="13895"/>
                    </a:lnTo>
                    <a:lnTo>
                      <a:pt x="48" y="21246"/>
                    </a:lnTo>
                    <a:lnTo>
                      <a:pt x="1" y="21262"/>
                    </a:lnTo>
                    <a:lnTo>
                      <a:pt x="1" y="29405"/>
                    </a:lnTo>
                    <a:lnTo>
                      <a:pt x="2583" y="31908"/>
                    </a:lnTo>
                    <a:lnTo>
                      <a:pt x="2583" y="34775"/>
                    </a:lnTo>
                    <a:lnTo>
                      <a:pt x="2773" y="34775"/>
                    </a:lnTo>
                    <a:lnTo>
                      <a:pt x="2773" y="31829"/>
                    </a:lnTo>
                    <a:lnTo>
                      <a:pt x="207" y="29325"/>
                    </a:lnTo>
                    <a:lnTo>
                      <a:pt x="207" y="21341"/>
                    </a:lnTo>
                    <a:lnTo>
                      <a:pt x="7526" y="13974"/>
                    </a:lnTo>
                    <a:lnTo>
                      <a:pt x="7526" y="8081"/>
                    </a:lnTo>
                    <a:lnTo>
                      <a:pt x="8714" y="6908"/>
                    </a:lnTo>
                    <a:lnTo>
                      <a:pt x="8714" y="3740"/>
                    </a:lnTo>
                    <a:lnTo>
                      <a:pt x="9966" y="2567"/>
                    </a:lnTo>
                    <a:lnTo>
                      <a:pt x="13911" y="2567"/>
                    </a:lnTo>
                    <a:lnTo>
                      <a:pt x="16382" y="191"/>
                    </a:lnTo>
                    <a:lnTo>
                      <a:pt x="17824" y="191"/>
                    </a:lnTo>
                    <a:lnTo>
                      <a:pt x="17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9" name="Google Shape;289;p7"/>
              <p:cNvSpPr/>
              <p:nvPr/>
            </p:nvSpPr>
            <p:spPr>
              <a:xfrm>
                <a:off x="5210875" y="1019950"/>
                <a:ext cx="139425" cy="359250"/>
              </a:xfrm>
              <a:custGeom>
                <a:avLst/>
                <a:gdLst/>
                <a:ahLst/>
                <a:cxnLst/>
                <a:rect l="l" t="t" r="r" b="b"/>
                <a:pathLst>
                  <a:path w="5577" h="14370" extrusionOk="0">
                    <a:moveTo>
                      <a:pt x="2994" y="0"/>
                    </a:moveTo>
                    <a:lnTo>
                      <a:pt x="2994" y="1426"/>
                    </a:lnTo>
                    <a:lnTo>
                      <a:pt x="5371" y="3977"/>
                    </a:lnTo>
                    <a:lnTo>
                      <a:pt x="5371" y="6290"/>
                    </a:lnTo>
                    <a:lnTo>
                      <a:pt x="4579" y="7240"/>
                    </a:lnTo>
                    <a:lnTo>
                      <a:pt x="4579" y="11280"/>
                    </a:lnTo>
                    <a:lnTo>
                      <a:pt x="3153" y="12864"/>
                    </a:lnTo>
                    <a:lnTo>
                      <a:pt x="1378" y="12864"/>
                    </a:lnTo>
                    <a:lnTo>
                      <a:pt x="0" y="14243"/>
                    </a:lnTo>
                    <a:lnTo>
                      <a:pt x="143" y="14370"/>
                    </a:lnTo>
                    <a:lnTo>
                      <a:pt x="1458" y="13070"/>
                    </a:lnTo>
                    <a:lnTo>
                      <a:pt x="3264" y="13070"/>
                    </a:lnTo>
                    <a:lnTo>
                      <a:pt x="4785" y="11359"/>
                    </a:lnTo>
                    <a:lnTo>
                      <a:pt x="4785" y="7320"/>
                    </a:lnTo>
                    <a:lnTo>
                      <a:pt x="5577" y="6369"/>
                    </a:lnTo>
                    <a:lnTo>
                      <a:pt x="5577" y="3898"/>
                    </a:lnTo>
                    <a:lnTo>
                      <a:pt x="3200" y="1363"/>
                    </a:lnTo>
                    <a:lnTo>
                      <a:pt x="3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0" name="Google Shape;290;p7"/>
              <p:cNvSpPr/>
              <p:nvPr/>
            </p:nvSpPr>
            <p:spPr>
              <a:xfrm>
                <a:off x="4850050" y="1150250"/>
                <a:ext cx="460650" cy="1218325"/>
              </a:xfrm>
              <a:custGeom>
                <a:avLst/>
                <a:gdLst/>
                <a:ahLst/>
                <a:cxnLst/>
                <a:rect l="l" t="t" r="r" b="b"/>
                <a:pathLst>
                  <a:path w="18426" h="48733" extrusionOk="0">
                    <a:moveTo>
                      <a:pt x="17031" y="0"/>
                    </a:moveTo>
                    <a:lnTo>
                      <a:pt x="17031" y="919"/>
                    </a:lnTo>
                    <a:lnTo>
                      <a:pt x="18220" y="2187"/>
                    </a:lnTo>
                    <a:lnTo>
                      <a:pt x="18220" y="5593"/>
                    </a:lnTo>
                    <a:lnTo>
                      <a:pt x="17111" y="6860"/>
                    </a:lnTo>
                    <a:lnTo>
                      <a:pt x="15194" y="6860"/>
                    </a:lnTo>
                    <a:lnTo>
                      <a:pt x="12358" y="9633"/>
                    </a:lnTo>
                    <a:lnTo>
                      <a:pt x="10124" y="9633"/>
                    </a:lnTo>
                    <a:lnTo>
                      <a:pt x="6940" y="12754"/>
                    </a:lnTo>
                    <a:lnTo>
                      <a:pt x="6940" y="30941"/>
                    </a:lnTo>
                    <a:lnTo>
                      <a:pt x="1" y="37643"/>
                    </a:lnTo>
                    <a:lnTo>
                      <a:pt x="1" y="45706"/>
                    </a:lnTo>
                    <a:lnTo>
                      <a:pt x="2900" y="48685"/>
                    </a:lnTo>
                    <a:lnTo>
                      <a:pt x="4357" y="48732"/>
                    </a:lnTo>
                    <a:lnTo>
                      <a:pt x="1189" y="45627"/>
                    </a:lnTo>
                    <a:lnTo>
                      <a:pt x="1189" y="37722"/>
                    </a:lnTo>
                    <a:lnTo>
                      <a:pt x="7922" y="31020"/>
                    </a:lnTo>
                    <a:lnTo>
                      <a:pt x="7922" y="13182"/>
                    </a:lnTo>
                    <a:lnTo>
                      <a:pt x="8952" y="12215"/>
                    </a:lnTo>
                    <a:lnTo>
                      <a:pt x="10900" y="12215"/>
                    </a:lnTo>
                    <a:lnTo>
                      <a:pt x="10900" y="12009"/>
                    </a:lnTo>
                    <a:lnTo>
                      <a:pt x="8872" y="12009"/>
                    </a:lnTo>
                    <a:lnTo>
                      <a:pt x="7732" y="13086"/>
                    </a:lnTo>
                    <a:lnTo>
                      <a:pt x="7732" y="30941"/>
                    </a:lnTo>
                    <a:lnTo>
                      <a:pt x="999" y="37643"/>
                    </a:lnTo>
                    <a:lnTo>
                      <a:pt x="999" y="45706"/>
                    </a:lnTo>
                    <a:lnTo>
                      <a:pt x="3866" y="48526"/>
                    </a:lnTo>
                    <a:lnTo>
                      <a:pt x="2995" y="48495"/>
                    </a:lnTo>
                    <a:lnTo>
                      <a:pt x="207" y="45627"/>
                    </a:lnTo>
                    <a:lnTo>
                      <a:pt x="207" y="37722"/>
                    </a:lnTo>
                    <a:lnTo>
                      <a:pt x="7130" y="31020"/>
                    </a:lnTo>
                    <a:lnTo>
                      <a:pt x="7130" y="12833"/>
                    </a:lnTo>
                    <a:lnTo>
                      <a:pt x="10203" y="9839"/>
                    </a:lnTo>
                    <a:lnTo>
                      <a:pt x="12437" y="9839"/>
                    </a:lnTo>
                    <a:lnTo>
                      <a:pt x="15273" y="7066"/>
                    </a:lnTo>
                    <a:lnTo>
                      <a:pt x="17221" y="7066"/>
                    </a:lnTo>
                    <a:lnTo>
                      <a:pt x="18425" y="5672"/>
                    </a:lnTo>
                    <a:lnTo>
                      <a:pt x="18425" y="2108"/>
                    </a:lnTo>
                    <a:lnTo>
                      <a:pt x="17237" y="840"/>
                    </a:lnTo>
                    <a:lnTo>
                      <a:pt x="172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7"/>
              <p:cNvSpPr/>
              <p:nvPr/>
            </p:nvSpPr>
            <p:spPr>
              <a:xfrm>
                <a:off x="4830250" y="1265900"/>
                <a:ext cx="383425" cy="1145050"/>
              </a:xfrm>
              <a:custGeom>
                <a:avLst/>
                <a:gdLst/>
                <a:ahLst/>
                <a:cxnLst/>
                <a:rect l="l" t="t" r="r" b="b"/>
                <a:pathLst>
                  <a:path w="15337" h="45802" extrusionOk="0">
                    <a:moveTo>
                      <a:pt x="15193" y="1"/>
                    </a:moveTo>
                    <a:lnTo>
                      <a:pt x="12041" y="3232"/>
                    </a:lnTo>
                    <a:lnTo>
                      <a:pt x="5529" y="3232"/>
                    </a:lnTo>
                    <a:lnTo>
                      <a:pt x="4563" y="4199"/>
                    </a:lnTo>
                    <a:lnTo>
                      <a:pt x="4563" y="8080"/>
                    </a:lnTo>
                    <a:lnTo>
                      <a:pt x="6939" y="10441"/>
                    </a:lnTo>
                    <a:lnTo>
                      <a:pt x="6939" y="25903"/>
                    </a:lnTo>
                    <a:lnTo>
                      <a:pt x="0" y="32731"/>
                    </a:lnTo>
                    <a:lnTo>
                      <a:pt x="0" y="43980"/>
                    </a:lnTo>
                    <a:lnTo>
                      <a:pt x="1806" y="45801"/>
                    </a:lnTo>
                    <a:lnTo>
                      <a:pt x="1949" y="45675"/>
                    </a:lnTo>
                    <a:lnTo>
                      <a:pt x="206" y="43900"/>
                    </a:lnTo>
                    <a:lnTo>
                      <a:pt x="206" y="32811"/>
                    </a:lnTo>
                    <a:lnTo>
                      <a:pt x="7130" y="25982"/>
                    </a:lnTo>
                    <a:lnTo>
                      <a:pt x="7130" y="10362"/>
                    </a:lnTo>
                    <a:lnTo>
                      <a:pt x="4753" y="8001"/>
                    </a:lnTo>
                    <a:lnTo>
                      <a:pt x="4753" y="4278"/>
                    </a:lnTo>
                    <a:lnTo>
                      <a:pt x="5609" y="3423"/>
                    </a:lnTo>
                    <a:lnTo>
                      <a:pt x="12120" y="3423"/>
                    </a:lnTo>
                    <a:lnTo>
                      <a:pt x="15336" y="143"/>
                    </a:lnTo>
                    <a:lnTo>
                      <a:pt x="15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2" name="Google Shape;292;p7"/>
              <p:cNvSpPr/>
              <p:nvPr/>
            </p:nvSpPr>
            <p:spPr>
              <a:xfrm>
                <a:off x="4810450" y="1204500"/>
                <a:ext cx="386175" cy="1412000"/>
              </a:xfrm>
              <a:custGeom>
                <a:avLst/>
                <a:gdLst/>
                <a:ahLst/>
                <a:cxnLst/>
                <a:rect l="l" t="t" r="r" b="b"/>
                <a:pathLst>
                  <a:path w="15447" h="56480" extrusionOk="0">
                    <a:moveTo>
                      <a:pt x="15257" y="1"/>
                    </a:moveTo>
                    <a:lnTo>
                      <a:pt x="15257" y="1649"/>
                    </a:lnTo>
                    <a:lnTo>
                      <a:pt x="11993" y="4896"/>
                    </a:lnTo>
                    <a:lnTo>
                      <a:pt x="5498" y="4896"/>
                    </a:lnTo>
                    <a:lnTo>
                      <a:pt x="4357" y="5831"/>
                    </a:lnTo>
                    <a:lnTo>
                      <a:pt x="4357" y="11107"/>
                    </a:lnTo>
                    <a:lnTo>
                      <a:pt x="6733" y="13451"/>
                    </a:lnTo>
                    <a:lnTo>
                      <a:pt x="6733" y="27805"/>
                    </a:lnTo>
                    <a:lnTo>
                      <a:pt x="0" y="34633"/>
                    </a:lnTo>
                    <a:lnTo>
                      <a:pt x="0" y="56480"/>
                    </a:lnTo>
                    <a:lnTo>
                      <a:pt x="206" y="56480"/>
                    </a:lnTo>
                    <a:lnTo>
                      <a:pt x="206" y="34712"/>
                    </a:lnTo>
                    <a:lnTo>
                      <a:pt x="6939" y="27884"/>
                    </a:lnTo>
                    <a:lnTo>
                      <a:pt x="6939" y="13372"/>
                    </a:lnTo>
                    <a:lnTo>
                      <a:pt x="4563" y="11012"/>
                    </a:lnTo>
                    <a:lnTo>
                      <a:pt x="4563" y="5910"/>
                    </a:lnTo>
                    <a:lnTo>
                      <a:pt x="5577" y="5086"/>
                    </a:lnTo>
                    <a:lnTo>
                      <a:pt x="12056" y="5086"/>
                    </a:lnTo>
                    <a:lnTo>
                      <a:pt x="15447" y="1728"/>
                    </a:lnTo>
                    <a:lnTo>
                      <a:pt x="15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3" name="Google Shape;293;p7"/>
              <p:cNvSpPr/>
              <p:nvPr/>
            </p:nvSpPr>
            <p:spPr>
              <a:xfrm>
                <a:off x="4746675" y="1534825"/>
                <a:ext cx="192525" cy="533125"/>
              </a:xfrm>
              <a:custGeom>
                <a:avLst/>
                <a:gdLst/>
                <a:ahLst/>
                <a:cxnLst/>
                <a:rect l="l" t="t" r="r" b="b"/>
                <a:pathLst>
                  <a:path w="7701" h="21325" extrusionOk="0">
                    <a:moveTo>
                      <a:pt x="6322" y="1"/>
                    </a:moveTo>
                    <a:lnTo>
                      <a:pt x="6322" y="5482"/>
                    </a:lnTo>
                    <a:lnTo>
                      <a:pt x="5435" y="6670"/>
                    </a:lnTo>
                    <a:lnTo>
                      <a:pt x="5593" y="6797"/>
                    </a:lnTo>
                    <a:lnTo>
                      <a:pt x="6512" y="5546"/>
                    </a:lnTo>
                    <a:lnTo>
                      <a:pt x="6512" y="460"/>
                    </a:lnTo>
                    <a:lnTo>
                      <a:pt x="7510" y="1363"/>
                    </a:lnTo>
                    <a:lnTo>
                      <a:pt x="7510" y="7637"/>
                    </a:lnTo>
                    <a:lnTo>
                      <a:pt x="5530" y="9665"/>
                    </a:lnTo>
                    <a:lnTo>
                      <a:pt x="5530" y="11090"/>
                    </a:lnTo>
                    <a:lnTo>
                      <a:pt x="6322" y="11978"/>
                    </a:lnTo>
                    <a:lnTo>
                      <a:pt x="6322" y="14592"/>
                    </a:lnTo>
                    <a:lnTo>
                      <a:pt x="1" y="21182"/>
                    </a:lnTo>
                    <a:lnTo>
                      <a:pt x="159" y="21325"/>
                    </a:lnTo>
                    <a:lnTo>
                      <a:pt x="6512" y="14671"/>
                    </a:lnTo>
                    <a:lnTo>
                      <a:pt x="6512" y="11914"/>
                    </a:lnTo>
                    <a:lnTo>
                      <a:pt x="5720" y="11011"/>
                    </a:lnTo>
                    <a:lnTo>
                      <a:pt x="5720" y="9760"/>
                    </a:lnTo>
                    <a:lnTo>
                      <a:pt x="7700" y="7716"/>
                    </a:lnTo>
                    <a:lnTo>
                      <a:pt x="7700" y="1284"/>
                    </a:lnTo>
                    <a:lnTo>
                      <a:pt x="6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4" name="Google Shape;294;p7"/>
              <p:cNvSpPr/>
              <p:nvPr/>
            </p:nvSpPr>
            <p:spPr>
              <a:xfrm>
                <a:off x="4780750" y="1797025"/>
                <a:ext cx="168350" cy="692350"/>
              </a:xfrm>
              <a:custGeom>
                <a:avLst/>
                <a:gdLst/>
                <a:ahLst/>
                <a:cxnLst/>
                <a:rect l="l" t="t" r="r" b="b"/>
                <a:pathLst>
                  <a:path w="6734" h="27694" extrusionOk="0">
                    <a:moveTo>
                      <a:pt x="6543" y="0"/>
                    </a:moveTo>
                    <a:lnTo>
                      <a:pt x="6543" y="4040"/>
                    </a:lnTo>
                    <a:lnTo>
                      <a:pt x="0" y="10663"/>
                    </a:lnTo>
                    <a:lnTo>
                      <a:pt x="0" y="27693"/>
                    </a:lnTo>
                    <a:lnTo>
                      <a:pt x="206" y="27693"/>
                    </a:lnTo>
                    <a:lnTo>
                      <a:pt x="206" y="10742"/>
                    </a:lnTo>
                    <a:lnTo>
                      <a:pt x="6733" y="4151"/>
                    </a:lnTo>
                    <a:lnTo>
                      <a:pt x="6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 name="Google Shape;295;p7"/>
              <p:cNvSpPr/>
              <p:nvPr/>
            </p:nvSpPr>
            <p:spPr>
              <a:xfrm>
                <a:off x="5346725" y="1534425"/>
                <a:ext cx="46750" cy="46375"/>
              </a:xfrm>
              <a:custGeom>
                <a:avLst/>
                <a:gdLst/>
                <a:ahLst/>
                <a:cxnLst/>
                <a:rect l="l" t="t" r="r" b="b"/>
                <a:pathLst>
                  <a:path w="1870" h="1855" extrusionOk="0">
                    <a:moveTo>
                      <a:pt x="935" y="1"/>
                    </a:moveTo>
                    <a:cubicBezTo>
                      <a:pt x="412" y="1"/>
                      <a:pt x="0" y="413"/>
                      <a:pt x="0" y="920"/>
                    </a:cubicBezTo>
                    <a:cubicBezTo>
                      <a:pt x="0" y="1442"/>
                      <a:pt x="412" y="1854"/>
                      <a:pt x="935" y="1854"/>
                    </a:cubicBezTo>
                    <a:cubicBezTo>
                      <a:pt x="1442" y="1854"/>
                      <a:pt x="1870" y="1442"/>
                      <a:pt x="1870" y="920"/>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7"/>
              <p:cNvSpPr/>
              <p:nvPr/>
            </p:nvSpPr>
            <p:spPr>
              <a:xfrm>
                <a:off x="5262750" y="974800"/>
                <a:ext cx="46375" cy="46350"/>
              </a:xfrm>
              <a:custGeom>
                <a:avLst/>
                <a:gdLst/>
                <a:ahLst/>
                <a:cxnLst/>
                <a:rect l="l" t="t" r="r" b="b"/>
                <a:pathLst>
                  <a:path w="1855" h="1854" extrusionOk="0">
                    <a:moveTo>
                      <a:pt x="919" y="0"/>
                    </a:moveTo>
                    <a:cubicBezTo>
                      <a:pt x="412" y="0"/>
                      <a:pt x="1" y="412"/>
                      <a:pt x="1" y="935"/>
                    </a:cubicBezTo>
                    <a:cubicBezTo>
                      <a:pt x="1" y="1442"/>
                      <a:pt x="412" y="1854"/>
                      <a:pt x="919" y="1854"/>
                    </a:cubicBezTo>
                    <a:cubicBezTo>
                      <a:pt x="1442" y="1854"/>
                      <a:pt x="1854" y="1442"/>
                      <a:pt x="1854" y="935"/>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 name="Google Shape;297;p7"/>
              <p:cNvSpPr/>
              <p:nvPr/>
            </p:nvSpPr>
            <p:spPr>
              <a:xfrm>
                <a:off x="4861525" y="2390725"/>
                <a:ext cx="46775" cy="46375"/>
              </a:xfrm>
              <a:custGeom>
                <a:avLst/>
                <a:gdLst/>
                <a:ahLst/>
                <a:cxnLst/>
                <a:rect l="l" t="t" r="r" b="b"/>
                <a:pathLst>
                  <a:path w="1871" h="1855" extrusionOk="0">
                    <a:moveTo>
                      <a:pt x="936" y="1"/>
                    </a:moveTo>
                    <a:cubicBezTo>
                      <a:pt x="413" y="1"/>
                      <a:pt x="1" y="412"/>
                      <a:pt x="1" y="935"/>
                    </a:cubicBezTo>
                    <a:cubicBezTo>
                      <a:pt x="1" y="1442"/>
                      <a:pt x="413" y="1854"/>
                      <a:pt x="936" y="1854"/>
                    </a:cubicBezTo>
                    <a:cubicBezTo>
                      <a:pt x="1443" y="1854"/>
                      <a:pt x="1870" y="1442"/>
                      <a:pt x="1870" y="935"/>
                    </a:cubicBezTo>
                    <a:cubicBezTo>
                      <a:pt x="1870" y="412"/>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 name="Google Shape;298;p7"/>
              <p:cNvSpPr/>
              <p:nvPr/>
            </p:nvSpPr>
            <p:spPr>
              <a:xfrm>
                <a:off x="4920950" y="1772075"/>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 name="Google Shape;299;p7"/>
              <p:cNvSpPr/>
              <p:nvPr/>
            </p:nvSpPr>
            <p:spPr>
              <a:xfrm>
                <a:off x="4709050" y="2059225"/>
                <a:ext cx="46375" cy="46350"/>
              </a:xfrm>
              <a:custGeom>
                <a:avLst/>
                <a:gdLst/>
                <a:ahLst/>
                <a:cxnLst/>
                <a:rect l="l" t="t" r="r" b="b"/>
                <a:pathLst>
                  <a:path w="1855" h="1854" extrusionOk="0">
                    <a:moveTo>
                      <a:pt x="935" y="0"/>
                    </a:moveTo>
                    <a:cubicBezTo>
                      <a:pt x="413" y="0"/>
                      <a:pt x="1" y="412"/>
                      <a:pt x="1" y="919"/>
                    </a:cubicBezTo>
                    <a:cubicBezTo>
                      <a:pt x="1" y="1442"/>
                      <a:pt x="413"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7"/>
              <p:cNvSpPr/>
              <p:nvPr/>
            </p:nvSpPr>
            <p:spPr>
              <a:xfrm>
                <a:off x="5109075" y="1435425"/>
                <a:ext cx="46775" cy="46350"/>
              </a:xfrm>
              <a:custGeom>
                <a:avLst/>
                <a:gdLst/>
                <a:ahLst/>
                <a:cxnLst/>
                <a:rect l="l" t="t" r="r" b="b"/>
                <a:pathLst>
                  <a:path w="1871" h="1854" extrusionOk="0">
                    <a:moveTo>
                      <a:pt x="935" y="0"/>
                    </a:moveTo>
                    <a:cubicBezTo>
                      <a:pt x="413" y="0"/>
                      <a:pt x="1" y="412"/>
                      <a:pt x="1" y="919"/>
                    </a:cubicBezTo>
                    <a:cubicBezTo>
                      <a:pt x="1" y="1442"/>
                      <a:pt x="413"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 name="Google Shape;301;p7"/>
              <p:cNvSpPr/>
              <p:nvPr/>
            </p:nvSpPr>
            <p:spPr>
              <a:xfrm>
                <a:off x="5188300" y="1360950"/>
                <a:ext cx="46750" cy="46375"/>
              </a:xfrm>
              <a:custGeom>
                <a:avLst/>
                <a:gdLst/>
                <a:ahLst/>
                <a:cxnLst/>
                <a:rect l="l" t="t" r="r" b="b"/>
                <a:pathLst>
                  <a:path w="1870" h="1855" extrusionOk="0">
                    <a:moveTo>
                      <a:pt x="935" y="1"/>
                    </a:moveTo>
                    <a:cubicBezTo>
                      <a:pt x="412" y="1"/>
                      <a:pt x="0" y="413"/>
                      <a:pt x="0" y="935"/>
                    </a:cubicBezTo>
                    <a:cubicBezTo>
                      <a:pt x="0" y="1442"/>
                      <a:pt x="412" y="1854"/>
                      <a:pt x="935" y="1854"/>
                    </a:cubicBezTo>
                    <a:cubicBezTo>
                      <a:pt x="1442" y="1854"/>
                      <a:pt x="1870" y="1442"/>
                      <a:pt x="1870" y="935"/>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 name="Google Shape;302;p7"/>
              <p:cNvSpPr/>
              <p:nvPr/>
            </p:nvSpPr>
            <p:spPr>
              <a:xfrm>
                <a:off x="5250075" y="1101150"/>
                <a:ext cx="51525" cy="51500"/>
              </a:xfrm>
              <a:custGeom>
                <a:avLst/>
                <a:gdLst/>
                <a:ahLst/>
                <a:cxnLst/>
                <a:rect l="l" t="t" r="r" b="b"/>
                <a:pathLst>
                  <a:path w="2061" h="2060" extrusionOk="0">
                    <a:moveTo>
                      <a:pt x="1062" y="190"/>
                    </a:moveTo>
                    <a:cubicBezTo>
                      <a:pt x="1506" y="190"/>
                      <a:pt x="1886" y="570"/>
                      <a:pt x="1886" y="1030"/>
                    </a:cubicBezTo>
                    <a:cubicBezTo>
                      <a:pt x="1886" y="1489"/>
                      <a:pt x="1506" y="1854"/>
                      <a:pt x="1062" y="1854"/>
                    </a:cubicBezTo>
                    <a:cubicBezTo>
                      <a:pt x="603" y="1854"/>
                      <a:pt x="222" y="1489"/>
                      <a:pt x="222" y="1030"/>
                    </a:cubicBezTo>
                    <a:cubicBezTo>
                      <a:pt x="222" y="570"/>
                      <a:pt x="587" y="222"/>
                      <a:pt x="1062" y="190"/>
                    </a:cubicBezTo>
                    <a:close/>
                    <a:moveTo>
                      <a:pt x="1030" y="0"/>
                    </a:moveTo>
                    <a:cubicBezTo>
                      <a:pt x="460" y="0"/>
                      <a:pt x="1" y="475"/>
                      <a:pt x="1" y="1030"/>
                    </a:cubicBezTo>
                    <a:cubicBezTo>
                      <a:pt x="1" y="1600"/>
                      <a:pt x="476" y="2060"/>
                      <a:pt x="1030" y="2060"/>
                    </a:cubicBezTo>
                    <a:cubicBezTo>
                      <a:pt x="1616" y="2060"/>
                      <a:pt x="2060" y="1584"/>
                      <a:pt x="2060" y="1030"/>
                    </a:cubicBezTo>
                    <a:cubicBezTo>
                      <a:pt x="2060" y="475"/>
                      <a:pt x="1616" y="16"/>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 name="Google Shape;303;p7"/>
              <p:cNvSpPr/>
              <p:nvPr/>
            </p:nvSpPr>
            <p:spPr>
              <a:xfrm>
                <a:off x="5166100" y="1155400"/>
                <a:ext cx="51525" cy="51500"/>
              </a:xfrm>
              <a:custGeom>
                <a:avLst/>
                <a:gdLst/>
                <a:ahLst/>
                <a:cxnLst/>
                <a:rect l="l" t="t" r="r" b="b"/>
                <a:pathLst>
                  <a:path w="2061" h="2060" extrusionOk="0">
                    <a:moveTo>
                      <a:pt x="1047" y="206"/>
                    </a:moveTo>
                    <a:cubicBezTo>
                      <a:pt x="1506" y="206"/>
                      <a:pt x="1886" y="587"/>
                      <a:pt x="1886" y="1030"/>
                    </a:cubicBezTo>
                    <a:cubicBezTo>
                      <a:pt x="1886" y="1490"/>
                      <a:pt x="1506" y="1870"/>
                      <a:pt x="1047" y="1870"/>
                    </a:cubicBezTo>
                    <a:cubicBezTo>
                      <a:pt x="587" y="1870"/>
                      <a:pt x="207" y="1490"/>
                      <a:pt x="207" y="1030"/>
                    </a:cubicBezTo>
                    <a:cubicBezTo>
                      <a:pt x="207" y="587"/>
                      <a:pt x="571" y="222"/>
                      <a:pt x="1047" y="206"/>
                    </a:cubicBezTo>
                    <a:close/>
                    <a:moveTo>
                      <a:pt x="1031" y="0"/>
                    </a:moveTo>
                    <a:cubicBezTo>
                      <a:pt x="445" y="0"/>
                      <a:pt x="1" y="476"/>
                      <a:pt x="1" y="1030"/>
                    </a:cubicBezTo>
                    <a:cubicBezTo>
                      <a:pt x="1" y="1601"/>
                      <a:pt x="476" y="2060"/>
                      <a:pt x="1031" y="2060"/>
                    </a:cubicBezTo>
                    <a:cubicBezTo>
                      <a:pt x="1601" y="2060"/>
                      <a:pt x="2060" y="1585"/>
                      <a:pt x="2060" y="1030"/>
                    </a:cubicBezTo>
                    <a:cubicBezTo>
                      <a:pt x="2060" y="476"/>
                      <a:pt x="1601" y="32"/>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 name="Google Shape;304;p7"/>
              <p:cNvSpPr/>
              <p:nvPr/>
            </p:nvSpPr>
            <p:spPr>
              <a:xfrm>
                <a:off x="5205725" y="1229850"/>
                <a:ext cx="51500" cy="51525"/>
              </a:xfrm>
              <a:custGeom>
                <a:avLst/>
                <a:gdLst/>
                <a:ahLst/>
                <a:cxnLst/>
                <a:rect l="l" t="t" r="r" b="b"/>
                <a:pathLst>
                  <a:path w="2060" h="2061" extrusionOk="0">
                    <a:moveTo>
                      <a:pt x="1046" y="191"/>
                    </a:moveTo>
                    <a:cubicBezTo>
                      <a:pt x="1505" y="191"/>
                      <a:pt x="1885" y="571"/>
                      <a:pt x="1885" y="1031"/>
                    </a:cubicBezTo>
                    <a:cubicBezTo>
                      <a:pt x="1885" y="1490"/>
                      <a:pt x="1505" y="1854"/>
                      <a:pt x="1046" y="1854"/>
                    </a:cubicBezTo>
                    <a:cubicBezTo>
                      <a:pt x="586" y="1854"/>
                      <a:pt x="206" y="1490"/>
                      <a:pt x="206" y="1031"/>
                    </a:cubicBezTo>
                    <a:cubicBezTo>
                      <a:pt x="206" y="571"/>
                      <a:pt x="571" y="223"/>
                      <a:pt x="1046" y="191"/>
                    </a:cubicBezTo>
                    <a:close/>
                    <a:moveTo>
                      <a:pt x="1030" y="1"/>
                    </a:moveTo>
                    <a:cubicBezTo>
                      <a:pt x="444" y="1"/>
                      <a:pt x="0" y="476"/>
                      <a:pt x="0" y="1031"/>
                    </a:cubicBezTo>
                    <a:cubicBezTo>
                      <a:pt x="0" y="1601"/>
                      <a:pt x="475" y="2060"/>
                      <a:pt x="1030" y="2060"/>
                    </a:cubicBezTo>
                    <a:cubicBezTo>
                      <a:pt x="1600" y="2060"/>
                      <a:pt x="2060" y="1585"/>
                      <a:pt x="2060" y="1031"/>
                    </a:cubicBezTo>
                    <a:cubicBezTo>
                      <a:pt x="2060" y="476"/>
                      <a:pt x="1600" y="17"/>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 name="Google Shape;305;p7"/>
              <p:cNvSpPr/>
              <p:nvPr/>
            </p:nvSpPr>
            <p:spPr>
              <a:xfrm>
                <a:off x="4844100" y="1695225"/>
                <a:ext cx="51525" cy="51525"/>
              </a:xfrm>
              <a:custGeom>
                <a:avLst/>
                <a:gdLst/>
                <a:ahLst/>
                <a:cxnLst/>
                <a:rect l="l" t="t" r="r" b="b"/>
                <a:pathLst>
                  <a:path w="2061" h="2061" extrusionOk="0">
                    <a:moveTo>
                      <a:pt x="1062" y="191"/>
                    </a:moveTo>
                    <a:cubicBezTo>
                      <a:pt x="1506" y="191"/>
                      <a:pt x="1886" y="571"/>
                      <a:pt x="1886" y="1031"/>
                    </a:cubicBezTo>
                    <a:cubicBezTo>
                      <a:pt x="1886" y="1490"/>
                      <a:pt x="1506" y="1854"/>
                      <a:pt x="1062" y="1854"/>
                    </a:cubicBezTo>
                    <a:cubicBezTo>
                      <a:pt x="603" y="1854"/>
                      <a:pt x="223" y="1490"/>
                      <a:pt x="223" y="1031"/>
                    </a:cubicBezTo>
                    <a:cubicBezTo>
                      <a:pt x="223" y="571"/>
                      <a:pt x="587" y="207"/>
                      <a:pt x="1062" y="191"/>
                    </a:cubicBezTo>
                    <a:close/>
                    <a:moveTo>
                      <a:pt x="1031" y="1"/>
                    </a:moveTo>
                    <a:cubicBezTo>
                      <a:pt x="460" y="1"/>
                      <a:pt x="1" y="476"/>
                      <a:pt x="1" y="1031"/>
                    </a:cubicBezTo>
                    <a:cubicBezTo>
                      <a:pt x="1" y="1601"/>
                      <a:pt x="476" y="2060"/>
                      <a:pt x="1031" y="2060"/>
                    </a:cubicBezTo>
                    <a:cubicBezTo>
                      <a:pt x="1617" y="2060"/>
                      <a:pt x="2060" y="1585"/>
                      <a:pt x="2060" y="1031"/>
                    </a:cubicBezTo>
                    <a:cubicBezTo>
                      <a:pt x="2060" y="476"/>
                      <a:pt x="1601" y="17"/>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 name="Google Shape;306;p7"/>
              <p:cNvSpPr/>
              <p:nvPr/>
            </p:nvSpPr>
            <p:spPr>
              <a:xfrm>
                <a:off x="4787075" y="2613700"/>
                <a:ext cx="51900" cy="51525"/>
              </a:xfrm>
              <a:custGeom>
                <a:avLst/>
                <a:gdLst/>
                <a:ahLst/>
                <a:cxnLst/>
                <a:rect l="l" t="t" r="r" b="b"/>
                <a:pathLst>
                  <a:path w="2076" h="2061" extrusionOk="0">
                    <a:moveTo>
                      <a:pt x="1062" y="191"/>
                    </a:moveTo>
                    <a:cubicBezTo>
                      <a:pt x="1521" y="191"/>
                      <a:pt x="1886" y="571"/>
                      <a:pt x="1886" y="1031"/>
                    </a:cubicBezTo>
                    <a:cubicBezTo>
                      <a:pt x="1886" y="1474"/>
                      <a:pt x="1506" y="1854"/>
                      <a:pt x="1062" y="1854"/>
                    </a:cubicBezTo>
                    <a:cubicBezTo>
                      <a:pt x="603" y="1854"/>
                      <a:pt x="222" y="1474"/>
                      <a:pt x="222" y="1031"/>
                    </a:cubicBezTo>
                    <a:cubicBezTo>
                      <a:pt x="222" y="587"/>
                      <a:pt x="587" y="207"/>
                      <a:pt x="1062" y="191"/>
                    </a:cubicBezTo>
                    <a:close/>
                    <a:moveTo>
                      <a:pt x="1046" y="1"/>
                    </a:moveTo>
                    <a:cubicBezTo>
                      <a:pt x="460" y="1"/>
                      <a:pt x="1" y="476"/>
                      <a:pt x="1" y="1031"/>
                    </a:cubicBezTo>
                    <a:cubicBezTo>
                      <a:pt x="1" y="1601"/>
                      <a:pt x="492" y="2060"/>
                      <a:pt x="1046" y="2060"/>
                    </a:cubicBezTo>
                    <a:cubicBezTo>
                      <a:pt x="1617" y="2060"/>
                      <a:pt x="2076" y="1585"/>
                      <a:pt x="2076" y="1031"/>
                    </a:cubicBezTo>
                    <a:cubicBezTo>
                      <a:pt x="2076" y="476"/>
                      <a:pt x="1617" y="17"/>
                      <a:pt x="1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 name="Google Shape;307;p7"/>
              <p:cNvSpPr/>
              <p:nvPr/>
            </p:nvSpPr>
            <p:spPr>
              <a:xfrm>
                <a:off x="4752625" y="2486975"/>
                <a:ext cx="51500" cy="51500"/>
              </a:xfrm>
              <a:custGeom>
                <a:avLst/>
                <a:gdLst/>
                <a:ahLst/>
                <a:cxnLst/>
                <a:rect l="l" t="t" r="r" b="b"/>
                <a:pathLst>
                  <a:path w="2060" h="2060" extrusionOk="0">
                    <a:moveTo>
                      <a:pt x="1046" y="190"/>
                    </a:moveTo>
                    <a:cubicBezTo>
                      <a:pt x="1505" y="190"/>
                      <a:pt x="1886" y="571"/>
                      <a:pt x="1886" y="1030"/>
                    </a:cubicBezTo>
                    <a:cubicBezTo>
                      <a:pt x="1886" y="1474"/>
                      <a:pt x="1505" y="1854"/>
                      <a:pt x="1046" y="1854"/>
                    </a:cubicBezTo>
                    <a:cubicBezTo>
                      <a:pt x="586" y="1854"/>
                      <a:pt x="222" y="1474"/>
                      <a:pt x="222" y="1030"/>
                    </a:cubicBezTo>
                    <a:cubicBezTo>
                      <a:pt x="222" y="571"/>
                      <a:pt x="602" y="190"/>
                      <a:pt x="1046" y="190"/>
                    </a:cubicBezTo>
                    <a:close/>
                    <a:moveTo>
                      <a:pt x="1030" y="0"/>
                    </a:moveTo>
                    <a:cubicBezTo>
                      <a:pt x="460" y="0"/>
                      <a:pt x="0" y="476"/>
                      <a:pt x="0" y="1030"/>
                    </a:cubicBezTo>
                    <a:cubicBezTo>
                      <a:pt x="0" y="1600"/>
                      <a:pt x="476" y="2060"/>
                      <a:pt x="1030" y="2060"/>
                    </a:cubicBezTo>
                    <a:cubicBezTo>
                      <a:pt x="1600" y="2060"/>
                      <a:pt x="2060" y="1585"/>
                      <a:pt x="2060" y="1030"/>
                    </a:cubicBezTo>
                    <a:cubicBezTo>
                      <a:pt x="2060" y="476"/>
                      <a:pt x="1600"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 name="Google Shape;308;p7"/>
              <p:cNvSpPr/>
              <p:nvPr/>
            </p:nvSpPr>
            <p:spPr>
              <a:xfrm>
                <a:off x="4950250" y="2421625"/>
                <a:ext cx="51525" cy="51500"/>
              </a:xfrm>
              <a:custGeom>
                <a:avLst/>
                <a:gdLst/>
                <a:ahLst/>
                <a:cxnLst/>
                <a:rect l="l" t="t" r="r" b="b"/>
                <a:pathLst>
                  <a:path w="2061" h="2060" extrusionOk="0">
                    <a:moveTo>
                      <a:pt x="1046" y="190"/>
                    </a:moveTo>
                    <a:cubicBezTo>
                      <a:pt x="1506" y="190"/>
                      <a:pt x="1886" y="571"/>
                      <a:pt x="1886" y="1030"/>
                    </a:cubicBezTo>
                    <a:cubicBezTo>
                      <a:pt x="1886" y="1474"/>
                      <a:pt x="1506" y="1854"/>
                      <a:pt x="1046" y="1854"/>
                    </a:cubicBezTo>
                    <a:cubicBezTo>
                      <a:pt x="587" y="1854"/>
                      <a:pt x="223" y="1474"/>
                      <a:pt x="223" y="1030"/>
                    </a:cubicBezTo>
                    <a:cubicBezTo>
                      <a:pt x="223" y="571"/>
                      <a:pt x="587" y="190"/>
                      <a:pt x="1046" y="190"/>
                    </a:cubicBezTo>
                    <a:close/>
                    <a:moveTo>
                      <a:pt x="1030" y="0"/>
                    </a:moveTo>
                    <a:cubicBezTo>
                      <a:pt x="444" y="0"/>
                      <a:pt x="1" y="476"/>
                      <a:pt x="1" y="1030"/>
                    </a:cubicBezTo>
                    <a:cubicBezTo>
                      <a:pt x="1" y="1600"/>
                      <a:pt x="476" y="2060"/>
                      <a:pt x="1030" y="2060"/>
                    </a:cubicBezTo>
                    <a:cubicBezTo>
                      <a:pt x="1601" y="2060"/>
                      <a:pt x="2060" y="1584"/>
                      <a:pt x="2060" y="1030"/>
                    </a:cubicBezTo>
                    <a:cubicBezTo>
                      <a:pt x="2060" y="476"/>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309" name="Google Shape;309;p7"/>
            <p:cNvPicPr preferRelativeResize="0"/>
            <p:nvPr/>
          </p:nvPicPr>
          <p:blipFill>
            <a:blip r:embed="rId3">
              <a:alphaModFix amt="40000"/>
            </a:blip>
            <a:stretch>
              <a:fillRect/>
            </a:stretch>
          </p:blipFill>
          <p:spPr>
            <a:xfrm>
              <a:off x="7772900" y="3177613"/>
              <a:ext cx="1177350" cy="1177350"/>
            </a:xfrm>
            <a:prstGeom prst="rect">
              <a:avLst/>
            </a:prstGeom>
            <a:noFill/>
            <a:ln>
              <a:noFill/>
            </a:ln>
          </p:spPr>
        </p:pic>
        <p:pic>
          <p:nvPicPr>
            <p:cNvPr id="310" name="Google Shape;310;p7"/>
            <p:cNvPicPr preferRelativeResize="0"/>
            <p:nvPr/>
          </p:nvPicPr>
          <p:blipFill>
            <a:blip r:embed="rId3">
              <a:alphaModFix amt="40000"/>
            </a:blip>
            <a:stretch>
              <a:fillRect/>
            </a:stretch>
          </p:blipFill>
          <p:spPr>
            <a:xfrm>
              <a:off x="7706000" y="4077138"/>
              <a:ext cx="1177350" cy="1177350"/>
            </a:xfrm>
            <a:prstGeom prst="rect">
              <a:avLst/>
            </a:prstGeom>
            <a:noFill/>
            <a:ln>
              <a:noFill/>
            </a:ln>
          </p:spPr>
        </p:pic>
      </p:grpSp>
    </p:spTree>
    <p:extLst>
      <p:ext uri="{BB962C8B-B14F-4D97-AF65-F5344CB8AC3E}">
        <p14:creationId xmlns:p14="http://schemas.microsoft.com/office/powerpoint/2010/main" val="29371405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11"/>
        <p:cNvGrpSpPr/>
        <p:nvPr/>
      </p:nvGrpSpPr>
      <p:grpSpPr>
        <a:xfrm>
          <a:off x="0" y="0"/>
          <a:ext cx="0" cy="0"/>
          <a:chOff x="0" y="0"/>
          <a:chExt cx="0" cy="0"/>
        </a:xfrm>
      </p:grpSpPr>
      <p:pic>
        <p:nvPicPr>
          <p:cNvPr id="312" name="Google Shape;312;p8"/>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313" name="Google Shape;313;p8"/>
          <p:cNvSpPr txBox="1">
            <a:spLocks noGrp="1"/>
          </p:cNvSpPr>
          <p:nvPr>
            <p:ph type="title"/>
          </p:nvPr>
        </p:nvSpPr>
        <p:spPr>
          <a:xfrm>
            <a:off x="1850800" y="1742800"/>
            <a:ext cx="8490400" cy="337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grpSp>
        <p:nvGrpSpPr>
          <p:cNvPr id="314" name="Google Shape;314;p8"/>
          <p:cNvGrpSpPr/>
          <p:nvPr/>
        </p:nvGrpSpPr>
        <p:grpSpPr>
          <a:xfrm>
            <a:off x="168567" y="4078467"/>
            <a:ext cx="2259300" cy="4168037"/>
            <a:chOff x="126425" y="3058850"/>
            <a:chExt cx="1694475" cy="3126028"/>
          </a:xfrm>
        </p:grpSpPr>
        <p:grpSp>
          <p:nvGrpSpPr>
            <p:cNvPr id="315" name="Google Shape;315;p8"/>
            <p:cNvGrpSpPr/>
            <p:nvPr/>
          </p:nvGrpSpPr>
          <p:grpSpPr>
            <a:xfrm>
              <a:off x="256564" y="3613234"/>
              <a:ext cx="1041216" cy="2571644"/>
              <a:chOff x="4709050" y="974800"/>
              <a:chExt cx="684425" cy="1690425"/>
            </a:xfrm>
          </p:grpSpPr>
          <p:sp>
            <p:nvSpPr>
              <p:cNvPr id="316" name="Google Shape;316;p8"/>
              <p:cNvSpPr/>
              <p:nvPr/>
            </p:nvSpPr>
            <p:spPr>
              <a:xfrm>
                <a:off x="4909450" y="1554625"/>
                <a:ext cx="445600" cy="869400"/>
              </a:xfrm>
              <a:custGeom>
                <a:avLst/>
                <a:gdLst/>
                <a:ahLst/>
                <a:cxnLst/>
                <a:rect l="l" t="t" r="r" b="b"/>
                <a:pathLst>
                  <a:path w="17824" h="34776" extrusionOk="0">
                    <a:moveTo>
                      <a:pt x="16303" y="1"/>
                    </a:moveTo>
                    <a:lnTo>
                      <a:pt x="13832" y="2377"/>
                    </a:lnTo>
                    <a:lnTo>
                      <a:pt x="9887" y="2377"/>
                    </a:lnTo>
                    <a:lnTo>
                      <a:pt x="8524" y="3645"/>
                    </a:lnTo>
                    <a:lnTo>
                      <a:pt x="8524" y="6829"/>
                    </a:lnTo>
                    <a:lnTo>
                      <a:pt x="7336" y="8001"/>
                    </a:lnTo>
                    <a:lnTo>
                      <a:pt x="7336" y="13895"/>
                    </a:lnTo>
                    <a:lnTo>
                      <a:pt x="48" y="21246"/>
                    </a:lnTo>
                    <a:lnTo>
                      <a:pt x="1" y="21262"/>
                    </a:lnTo>
                    <a:lnTo>
                      <a:pt x="1" y="29405"/>
                    </a:lnTo>
                    <a:lnTo>
                      <a:pt x="2583" y="31908"/>
                    </a:lnTo>
                    <a:lnTo>
                      <a:pt x="2583" y="34775"/>
                    </a:lnTo>
                    <a:lnTo>
                      <a:pt x="2773" y="34775"/>
                    </a:lnTo>
                    <a:lnTo>
                      <a:pt x="2773" y="31829"/>
                    </a:lnTo>
                    <a:lnTo>
                      <a:pt x="207" y="29325"/>
                    </a:lnTo>
                    <a:lnTo>
                      <a:pt x="207" y="21341"/>
                    </a:lnTo>
                    <a:lnTo>
                      <a:pt x="7526" y="13974"/>
                    </a:lnTo>
                    <a:lnTo>
                      <a:pt x="7526" y="8081"/>
                    </a:lnTo>
                    <a:lnTo>
                      <a:pt x="8714" y="6908"/>
                    </a:lnTo>
                    <a:lnTo>
                      <a:pt x="8714" y="3740"/>
                    </a:lnTo>
                    <a:lnTo>
                      <a:pt x="9966" y="2567"/>
                    </a:lnTo>
                    <a:lnTo>
                      <a:pt x="13911" y="2567"/>
                    </a:lnTo>
                    <a:lnTo>
                      <a:pt x="16382" y="191"/>
                    </a:lnTo>
                    <a:lnTo>
                      <a:pt x="17824" y="191"/>
                    </a:lnTo>
                    <a:lnTo>
                      <a:pt x="17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8"/>
              <p:cNvSpPr/>
              <p:nvPr/>
            </p:nvSpPr>
            <p:spPr>
              <a:xfrm>
                <a:off x="5210875" y="1019950"/>
                <a:ext cx="139425" cy="359250"/>
              </a:xfrm>
              <a:custGeom>
                <a:avLst/>
                <a:gdLst/>
                <a:ahLst/>
                <a:cxnLst/>
                <a:rect l="l" t="t" r="r" b="b"/>
                <a:pathLst>
                  <a:path w="5577" h="14370" extrusionOk="0">
                    <a:moveTo>
                      <a:pt x="2994" y="0"/>
                    </a:moveTo>
                    <a:lnTo>
                      <a:pt x="2994" y="1426"/>
                    </a:lnTo>
                    <a:lnTo>
                      <a:pt x="5371" y="3977"/>
                    </a:lnTo>
                    <a:lnTo>
                      <a:pt x="5371" y="6290"/>
                    </a:lnTo>
                    <a:lnTo>
                      <a:pt x="4579" y="7240"/>
                    </a:lnTo>
                    <a:lnTo>
                      <a:pt x="4579" y="11280"/>
                    </a:lnTo>
                    <a:lnTo>
                      <a:pt x="3153" y="12864"/>
                    </a:lnTo>
                    <a:lnTo>
                      <a:pt x="1378" y="12864"/>
                    </a:lnTo>
                    <a:lnTo>
                      <a:pt x="0" y="14243"/>
                    </a:lnTo>
                    <a:lnTo>
                      <a:pt x="143" y="14370"/>
                    </a:lnTo>
                    <a:lnTo>
                      <a:pt x="1458" y="13070"/>
                    </a:lnTo>
                    <a:lnTo>
                      <a:pt x="3264" y="13070"/>
                    </a:lnTo>
                    <a:lnTo>
                      <a:pt x="4785" y="11359"/>
                    </a:lnTo>
                    <a:lnTo>
                      <a:pt x="4785" y="7320"/>
                    </a:lnTo>
                    <a:lnTo>
                      <a:pt x="5577" y="6369"/>
                    </a:lnTo>
                    <a:lnTo>
                      <a:pt x="5577" y="3898"/>
                    </a:lnTo>
                    <a:lnTo>
                      <a:pt x="3200" y="1363"/>
                    </a:lnTo>
                    <a:lnTo>
                      <a:pt x="3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 name="Google Shape;318;p8"/>
              <p:cNvSpPr/>
              <p:nvPr/>
            </p:nvSpPr>
            <p:spPr>
              <a:xfrm>
                <a:off x="4850050" y="1150250"/>
                <a:ext cx="460650" cy="1218325"/>
              </a:xfrm>
              <a:custGeom>
                <a:avLst/>
                <a:gdLst/>
                <a:ahLst/>
                <a:cxnLst/>
                <a:rect l="l" t="t" r="r" b="b"/>
                <a:pathLst>
                  <a:path w="18426" h="48733" extrusionOk="0">
                    <a:moveTo>
                      <a:pt x="17031" y="0"/>
                    </a:moveTo>
                    <a:lnTo>
                      <a:pt x="17031" y="919"/>
                    </a:lnTo>
                    <a:lnTo>
                      <a:pt x="18220" y="2187"/>
                    </a:lnTo>
                    <a:lnTo>
                      <a:pt x="18220" y="5593"/>
                    </a:lnTo>
                    <a:lnTo>
                      <a:pt x="17111" y="6860"/>
                    </a:lnTo>
                    <a:lnTo>
                      <a:pt x="15194" y="6860"/>
                    </a:lnTo>
                    <a:lnTo>
                      <a:pt x="12358" y="9633"/>
                    </a:lnTo>
                    <a:lnTo>
                      <a:pt x="10124" y="9633"/>
                    </a:lnTo>
                    <a:lnTo>
                      <a:pt x="6940" y="12754"/>
                    </a:lnTo>
                    <a:lnTo>
                      <a:pt x="6940" y="30941"/>
                    </a:lnTo>
                    <a:lnTo>
                      <a:pt x="1" y="37643"/>
                    </a:lnTo>
                    <a:lnTo>
                      <a:pt x="1" y="45706"/>
                    </a:lnTo>
                    <a:lnTo>
                      <a:pt x="2900" y="48685"/>
                    </a:lnTo>
                    <a:lnTo>
                      <a:pt x="4357" y="48732"/>
                    </a:lnTo>
                    <a:lnTo>
                      <a:pt x="1189" y="45627"/>
                    </a:lnTo>
                    <a:lnTo>
                      <a:pt x="1189" y="37722"/>
                    </a:lnTo>
                    <a:lnTo>
                      <a:pt x="7922" y="31020"/>
                    </a:lnTo>
                    <a:lnTo>
                      <a:pt x="7922" y="13182"/>
                    </a:lnTo>
                    <a:lnTo>
                      <a:pt x="8952" y="12215"/>
                    </a:lnTo>
                    <a:lnTo>
                      <a:pt x="10900" y="12215"/>
                    </a:lnTo>
                    <a:lnTo>
                      <a:pt x="10900" y="12009"/>
                    </a:lnTo>
                    <a:lnTo>
                      <a:pt x="8872" y="12009"/>
                    </a:lnTo>
                    <a:lnTo>
                      <a:pt x="7732" y="13086"/>
                    </a:lnTo>
                    <a:lnTo>
                      <a:pt x="7732" y="30941"/>
                    </a:lnTo>
                    <a:lnTo>
                      <a:pt x="999" y="37643"/>
                    </a:lnTo>
                    <a:lnTo>
                      <a:pt x="999" y="45706"/>
                    </a:lnTo>
                    <a:lnTo>
                      <a:pt x="3866" y="48526"/>
                    </a:lnTo>
                    <a:lnTo>
                      <a:pt x="2995" y="48495"/>
                    </a:lnTo>
                    <a:lnTo>
                      <a:pt x="207" y="45627"/>
                    </a:lnTo>
                    <a:lnTo>
                      <a:pt x="207" y="37722"/>
                    </a:lnTo>
                    <a:lnTo>
                      <a:pt x="7130" y="31020"/>
                    </a:lnTo>
                    <a:lnTo>
                      <a:pt x="7130" y="12833"/>
                    </a:lnTo>
                    <a:lnTo>
                      <a:pt x="10203" y="9839"/>
                    </a:lnTo>
                    <a:lnTo>
                      <a:pt x="12437" y="9839"/>
                    </a:lnTo>
                    <a:lnTo>
                      <a:pt x="15273" y="7066"/>
                    </a:lnTo>
                    <a:lnTo>
                      <a:pt x="17221" y="7066"/>
                    </a:lnTo>
                    <a:lnTo>
                      <a:pt x="18425" y="5672"/>
                    </a:lnTo>
                    <a:lnTo>
                      <a:pt x="18425" y="2108"/>
                    </a:lnTo>
                    <a:lnTo>
                      <a:pt x="17237" y="840"/>
                    </a:lnTo>
                    <a:lnTo>
                      <a:pt x="172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 name="Google Shape;319;p8"/>
              <p:cNvSpPr/>
              <p:nvPr/>
            </p:nvSpPr>
            <p:spPr>
              <a:xfrm>
                <a:off x="4830250" y="1265900"/>
                <a:ext cx="383425" cy="1145050"/>
              </a:xfrm>
              <a:custGeom>
                <a:avLst/>
                <a:gdLst/>
                <a:ahLst/>
                <a:cxnLst/>
                <a:rect l="l" t="t" r="r" b="b"/>
                <a:pathLst>
                  <a:path w="15337" h="45802" extrusionOk="0">
                    <a:moveTo>
                      <a:pt x="15193" y="1"/>
                    </a:moveTo>
                    <a:lnTo>
                      <a:pt x="12041" y="3232"/>
                    </a:lnTo>
                    <a:lnTo>
                      <a:pt x="5529" y="3232"/>
                    </a:lnTo>
                    <a:lnTo>
                      <a:pt x="4563" y="4199"/>
                    </a:lnTo>
                    <a:lnTo>
                      <a:pt x="4563" y="8080"/>
                    </a:lnTo>
                    <a:lnTo>
                      <a:pt x="6939" y="10441"/>
                    </a:lnTo>
                    <a:lnTo>
                      <a:pt x="6939" y="25903"/>
                    </a:lnTo>
                    <a:lnTo>
                      <a:pt x="0" y="32731"/>
                    </a:lnTo>
                    <a:lnTo>
                      <a:pt x="0" y="43980"/>
                    </a:lnTo>
                    <a:lnTo>
                      <a:pt x="1806" y="45801"/>
                    </a:lnTo>
                    <a:lnTo>
                      <a:pt x="1949" y="45675"/>
                    </a:lnTo>
                    <a:lnTo>
                      <a:pt x="206" y="43900"/>
                    </a:lnTo>
                    <a:lnTo>
                      <a:pt x="206" y="32811"/>
                    </a:lnTo>
                    <a:lnTo>
                      <a:pt x="7130" y="25982"/>
                    </a:lnTo>
                    <a:lnTo>
                      <a:pt x="7130" y="10362"/>
                    </a:lnTo>
                    <a:lnTo>
                      <a:pt x="4753" y="8001"/>
                    </a:lnTo>
                    <a:lnTo>
                      <a:pt x="4753" y="4278"/>
                    </a:lnTo>
                    <a:lnTo>
                      <a:pt x="5609" y="3423"/>
                    </a:lnTo>
                    <a:lnTo>
                      <a:pt x="12120" y="3423"/>
                    </a:lnTo>
                    <a:lnTo>
                      <a:pt x="15336" y="143"/>
                    </a:lnTo>
                    <a:lnTo>
                      <a:pt x="15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 name="Google Shape;320;p8"/>
              <p:cNvSpPr/>
              <p:nvPr/>
            </p:nvSpPr>
            <p:spPr>
              <a:xfrm>
                <a:off x="4810450" y="1204500"/>
                <a:ext cx="386175" cy="1412000"/>
              </a:xfrm>
              <a:custGeom>
                <a:avLst/>
                <a:gdLst/>
                <a:ahLst/>
                <a:cxnLst/>
                <a:rect l="l" t="t" r="r" b="b"/>
                <a:pathLst>
                  <a:path w="15447" h="56480" extrusionOk="0">
                    <a:moveTo>
                      <a:pt x="15257" y="1"/>
                    </a:moveTo>
                    <a:lnTo>
                      <a:pt x="15257" y="1649"/>
                    </a:lnTo>
                    <a:lnTo>
                      <a:pt x="11993" y="4896"/>
                    </a:lnTo>
                    <a:lnTo>
                      <a:pt x="5498" y="4896"/>
                    </a:lnTo>
                    <a:lnTo>
                      <a:pt x="4357" y="5831"/>
                    </a:lnTo>
                    <a:lnTo>
                      <a:pt x="4357" y="11107"/>
                    </a:lnTo>
                    <a:lnTo>
                      <a:pt x="6733" y="13451"/>
                    </a:lnTo>
                    <a:lnTo>
                      <a:pt x="6733" y="27805"/>
                    </a:lnTo>
                    <a:lnTo>
                      <a:pt x="0" y="34633"/>
                    </a:lnTo>
                    <a:lnTo>
                      <a:pt x="0" y="56480"/>
                    </a:lnTo>
                    <a:lnTo>
                      <a:pt x="206" y="56480"/>
                    </a:lnTo>
                    <a:lnTo>
                      <a:pt x="206" y="34712"/>
                    </a:lnTo>
                    <a:lnTo>
                      <a:pt x="6939" y="27884"/>
                    </a:lnTo>
                    <a:lnTo>
                      <a:pt x="6939" y="13372"/>
                    </a:lnTo>
                    <a:lnTo>
                      <a:pt x="4563" y="11012"/>
                    </a:lnTo>
                    <a:lnTo>
                      <a:pt x="4563" y="5910"/>
                    </a:lnTo>
                    <a:lnTo>
                      <a:pt x="5577" y="5086"/>
                    </a:lnTo>
                    <a:lnTo>
                      <a:pt x="12056" y="5086"/>
                    </a:lnTo>
                    <a:lnTo>
                      <a:pt x="15447" y="1728"/>
                    </a:lnTo>
                    <a:lnTo>
                      <a:pt x="15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 name="Google Shape;321;p8"/>
              <p:cNvSpPr/>
              <p:nvPr/>
            </p:nvSpPr>
            <p:spPr>
              <a:xfrm>
                <a:off x="4746675" y="1534825"/>
                <a:ext cx="192525" cy="533125"/>
              </a:xfrm>
              <a:custGeom>
                <a:avLst/>
                <a:gdLst/>
                <a:ahLst/>
                <a:cxnLst/>
                <a:rect l="l" t="t" r="r" b="b"/>
                <a:pathLst>
                  <a:path w="7701" h="21325" extrusionOk="0">
                    <a:moveTo>
                      <a:pt x="6322" y="1"/>
                    </a:moveTo>
                    <a:lnTo>
                      <a:pt x="6322" y="5482"/>
                    </a:lnTo>
                    <a:lnTo>
                      <a:pt x="5435" y="6670"/>
                    </a:lnTo>
                    <a:lnTo>
                      <a:pt x="5593" y="6797"/>
                    </a:lnTo>
                    <a:lnTo>
                      <a:pt x="6512" y="5546"/>
                    </a:lnTo>
                    <a:lnTo>
                      <a:pt x="6512" y="460"/>
                    </a:lnTo>
                    <a:lnTo>
                      <a:pt x="7510" y="1363"/>
                    </a:lnTo>
                    <a:lnTo>
                      <a:pt x="7510" y="7637"/>
                    </a:lnTo>
                    <a:lnTo>
                      <a:pt x="5530" y="9665"/>
                    </a:lnTo>
                    <a:lnTo>
                      <a:pt x="5530" y="11090"/>
                    </a:lnTo>
                    <a:lnTo>
                      <a:pt x="6322" y="11978"/>
                    </a:lnTo>
                    <a:lnTo>
                      <a:pt x="6322" y="14592"/>
                    </a:lnTo>
                    <a:lnTo>
                      <a:pt x="1" y="21182"/>
                    </a:lnTo>
                    <a:lnTo>
                      <a:pt x="159" y="21325"/>
                    </a:lnTo>
                    <a:lnTo>
                      <a:pt x="6512" y="14671"/>
                    </a:lnTo>
                    <a:lnTo>
                      <a:pt x="6512" y="11914"/>
                    </a:lnTo>
                    <a:lnTo>
                      <a:pt x="5720" y="11011"/>
                    </a:lnTo>
                    <a:lnTo>
                      <a:pt x="5720" y="9760"/>
                    </a:lnTo>
                    <a:lnTo>
                      <a:pt x="7700" y="7716"/>
                    </a:lnTo>
                    <a:lnTo>
                      <a:pt x="7700" y="1284"/>
                    </a:lnTo>
                    <a:lnTo>
                      <a:pt x="6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 name="Google Shape;322;p8"/>
              <p:cNvSpPr/>
              <p:nvPr/>
            </p:nvSpPr>
            <p:spPr>
              <a:xfrm>
                <a:off x="4780750" y="1797025"/>
                <a:ext cx="168350" cy="692350"/>
              </a:xfrm>
              <a:custGeom>
                <a:avLst/>
                <a:gdLst/>
                <a:ahLst/>
                <a:cxnLst/>
                <a:rect l="l" t="t" r="r" b="b"/>
                <a:pathLst>
                  <a:path w="6734" h="27694" extrusionOk="0">
                    <a:moveTo>
                      <a:pt x="6543" y="0"/>
                    </a:moveTo>
                    <a:lnTo>
                      <a:pt x="6543" y="4040"/>
                    </a:lnTo>
                    <a:lnTo>
                      <a:pt x="0" y="10663"/>
                    </a:lnTo>
                    <a:lnTo>
                      <a:pt x="0" y="27693"/>
                    </a:lnTo>
                    <a:lnTo>
                      <a:pt x="206" y="27693"/>
                    </a:lnTo>
                    <a:lnTo>
                      <a:pt x="206" y="10742"/>
                    </a:lnTo>
                    <a:lnTo>
                      <a:pt x="6733" y="4151"/>
                    </a:lnTo>
                    <a:lnTo>
                      <a:pt x="6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 name="Google Shape;323;p8"/>
              <p:cNvSpPr/>
              <p:nvPr/>
            </p:nvSpPr>
            <p:spPr>
              <a:xfrm>
                <a:off x="5346725" y="1534425"/>
                <a:ext cx="46750" cy="46375"/>
              </a:xfrm>
              <a:custGeom>
                <a:avLst/>
                <a:gdLst/>
                <a:ahLst/>
                <a:cxnLst/>
                <a:rect l="l" t="t" r="r" b="b"/>
                <a:pathLst>
                  <a:path w="1870" h="1855" extrusionOk="0">
                    <a:moveTo>
                      <a:pt x="935" y="1"/>
                    </a:moveTo>
                    <a:cubicBezTo>
                      <a:pt x="412" y="1"/>
                      <a:pt x="0" y="413"/>
                      <a:pt x="0" y="920"/>
                    </a:cubicBezTo>
                    <a:cubicBezTo>
                      <a:pt x="0" y="1442"/>
                      <a:pt x="412" y="1854"/>
                      <a:pt x="935" y="1854"/>
                    </a:cubicBezTo>
                    <a:cubicBezTo>
                      <a:pt x="1442" y="1854"/>
                      <a:pt x="1870" y="1442"/>
                      <a:pt x="1870" y="920"/>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 name="Google Shape;324;p8"/>
              <p:cNvSpPr/>
              <p:nvPr/>
            </p:nvSpPr>
            <p:spPr>
              <a:xfrm>
                <a:off x="5262750" y="974800"/>
                <a:ext cx="46375" cy="46350"/>
              </a:xfrm>
              <a:custGeom>
                <a:avLst/>
                <a:gdLst/>
                <a:ahLst/>
                <a:cxnLst/>
                <a:rect l="l" t="t" r="r" b="b"/>
                <a:pathLst>
                  <a:path w="1855" h="1854" extrusionOk="0">
                    <a:moveTo>
                      <a:pt x="919" y="0"/>
                    </a:moveTo>
                    <a:cubicBezTo>
                      <a:pt x="412" y="0"/>
                      <a:pt x="1" y="412"/>
                      <a:pt x="1" y="935"/>
                    </a:cubicBezTo>
                    <a:cubicBezTo>
                      <a:pt x="1" y="1442"/>
                      <a:pt x="412" y="1854"/>
                      <a:pt x="919" y="1854"/>
                    </a:cubicBezTo>
                    <a:cubicBezTo>
                      <a:pt x="1442" y="1854"/>
                      <a:pt x="1854" y="1442"/>
                      <a:pt x="1854" y="935"/>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 name="Google Shape;325;p8"/>
              <p:cNvSpPr/>
              <p:nvPr/>
            </p:nvSpPr>
            <p:spPr>
              <a:xfrm>
                <a:off x="4861525" y="2390725"/>
                <a:ext cx="46775" cy="46375"/>
              </a:xfrm>
              <a:custGeom>
                <a:avLst/>
                <a:gdLst/>
                <a:ahLst/>
                <a:cxnLst/>
                <a:rect l="l" t="t" r="r" b="b"/>
                <a:pathLst>
                  <a:path w="1871" h="1855" extrusionOk="0">
                    <a:moveTo>
                      <a:pt x="936" y="1"/>
                    </a:moveTo>
                    <a:cubicBezTo>
                      <a:pt x="413" y="1"/>
                      <a:pt x="1" y="412"/>
                      <a:pt x="1" y="935"/>
                    </a:cubicBezTo>
                    <a:cubicBezTo>
                      <a:pt x="1" y="1442"/>
                      <a:pt x="413" y="1854"/>
                      <a:pt x="936" y="1854"/>
                    </a:cubicBezTo>
                    <a:cubicBezTo>
                      <a:pt x="1443" y="1854"/>
                      <a:pt x="1870" y="1442"/>
                      <a:pt x="1870" y="935"/>
                    </a:cubicBezTo>
                    <a:cubicBezTo>
                      <a:pt x="1870" y="412"/>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 name="Google Shape;326;p8"/>
              <p:cNvSpPr/>
              <p:nvPr/>
            </p:nvSpPr>
            <p:spPr>
              <a:xfrm>
                <a:off x="4920950" y="1772075"/>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 name="Google Shape;327;p8"/>
              <p:cNvSpPr/>
              <p:nvPr/>
            </p:nvSpPr>
            <p:spPr>
              <a:xfrm>
                <a:off x="4709050" y="2059225"/>
                <a:ext cx="46375" cy="46350"/>
              </a:xfrm>
              <a:custGeom>
                <a:avLst/>
                <a:gdLst/>
                <a:ahLst/>
                <a:cxnLst/>
                <a:rect l="l" t="t" r="r" b="b"/>
                <a:pathLst>
                  <a:path w="1855" h="1854" extrusionOk="0">
                    <a:moveTo>
                      <a:pt x="935" y="0"/>
                    </a:moveTo>
                    <a:cubicBezTo>
                      <a:pt x="413" y="0"/>
                      <a:pt x="1" y="412"/>
                      <a:pt x="1" y="919"/>
                    </a:cubicBezTo>
                    <a:cubicBezTo>
                      <a:pt x="1" y="1442"/>
                      <a:pt x="413"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 name="Google Shape;328;p8"/>
              <p:cNvSpPr/>
              <p:nvPr/>
            </p:nvSpPr>
            <p:spPr>
              <a:xfrm>
                <a:off x="5109075" y="1435425"/>
                <a:ext cx="46775" cy="46350"/>
              </a:xfrm>
              <a:custGeom>
                <a:avLst/>
                <a:gdLst/>
                <a:ahLst/>
                <a:cxnLst/>
                <a:rect l="l" t="t" r="r" b="b"/>
                <a:pathLst>
                  <a:path w="1871" h="1854" extrusionOk="0">
                    <a:moveTo>
                      <a:pt x="935" y="0"/>
                    </a:moveTo>
                    <a:cubicBezTo>
                      <a:pt x="413" y="0"/>
                      <a:pt x="1" y="412"/>
                      <a:pt x="1" y="919"/>
                    </a:cubicBezTo>
                    <a:cubicBezTo>
                      <a:pt x="1" y="1442"/>
                      <a:pt x="413"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 name="Google Shape;329;p8"/>
              <p:cNvSpPr/>
              <p:nvPr/>
            </p:nvSpPr>
            <p:spPr>
              <a:xfrm>
                <a:off x="5188300" y="1360950"/>
                <a:ext cx="46750" cy="46375"/>
              </a:xfrm>
              <a:custGeom>
                <a:avLst/>
                <a:gdLst/>
                <a:ahLst/>
                <a:cxnLst/>
                <a:rect l="l" t="t" r="r" b="b"/>
                <a:pathLst>
                  <a:path w="1870" h="1855" extrusionOk="0">
                    <a:moveTo>
                      <a:pt x="935" y="1"/>
                    </a:moveTo>
                    <a:cubicBezTo>
                      <a:pt x="412" y="1"/>
                      <a:pt x="0" y="413"/>
                      <a:pt x="0" y="935"/>
                    </a:cubicBezTo>
                    <a:cubicBezTo>
                      <a:pt x="0" y="1442"/>
                      <a:pt x="412" y="1854"/>
                      <a:pt x="935" y="1854"/>
                    </a:cubicBezTo>
                    <a:cubicBezTo>
                      <a:pt x="1442" y="1854"/>
                      <a:pt x="1870" y="1442"/>
                      <a:pt x="1870" y="935"/>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 name="Google Shape;330;p8"/>
              <p:cNvSpPr/>
              <p:nvPr/>
            </p:nvSpPr>
            <p:spPr>
              <a:xfrm>
                <a:off x="5250075" y="1101150"/>
                <a:ext cx="51525" cy="51500"/>
              </a:xfrm>
              <a:custGeom>
                <a:avLst/>
                <a:gdLst/>
                <a:ahLst/>
                <a:cxnLst/>
                <a:rect l="l" t="t" r="r" b="b"/>
                <a:pathLst>
                  <a:path w="2061" h="2060" extrusionOk="0">
                    <a:moveTo>
                      <a:pt x="1062" y="190"/>
                    </a:moveTo>
                    <a:cubicBezTo>
                      <a:pt x="1506" y="190"/>
                      <a:pt x="1886" y="570"/>
                      <a:pt x="1886" y="1030"/>
                    </a:cubicBezTo>
                    <a:cubicBezTo>
                      <a:pt x="1886" y="1489"/>
                      <a:pt x="1506" y="1854"/>
                      <a:pt x="1062" y="1854"/>
                    </a:cubicBezTo>
                    <a:cubicBezTo>
                      <a:pt x="603" y="1854"/>
                      <a:pt x="222" y="1489"/>
                      <a:pt x="222" y="1030"/>
                    </a:cubicBezTo>
                    <a:cubicBezTo>
                      <a:pt x="222" y="570"/>
                      <a:pt x="587" y="222"/>
                      <a:pt x="1062" y="190"/>
                    </a:cubicBezTo>
                    <a:close/>
                    <a:moveTo>
                      <a:pt x="1030" y="0"/>
                    </a:moveTo>
                    <a:cubicBezTo>
                      <a:pt x="460" y="0"/>
                      <a:pt x="1" y="475"/>
                      <a:pt x="1" y="1030"/>
                    </a:cubicBezTo>
                    <a:cubicBezTo>
                      <a:pt x="1" y="1600"/>
                      <a:pt x="476" y="2060"/>
                      <a:pt x="1030" y="2060"/>
                    </a:cubicBezTo>
                    <a:cubicBezTo>
                      <a:pt x="1616" y="2060"/>
                      <a:pt x="2060" y="1584"/>
                      <a:pt x="2060" y="1030"/>
                    </a:cubicBezTo>
                    <a:cubicBezTo>
                      <a:pt x="2060" y="475"/>
                      <a:pt x="1616" y="16"/>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 name="Google Shape;331;p8"/>
              <p:cNvSpPr/>
              <p:nvPr/>
            </p:nvSpPr>
            <p:spPr>
              <a:xfrm>
                <a:off x="5166100" y="1155400"/>
                <a:ext cx="51525" cy="51500"/>
              </a:xfrm>
              <a:custGeom>
                <a:avLst/>
                <a:gdLst/>
                <a:ahLst/>
                <a:cxnLst/>
                <a:rect l="l" t="t" r="r" b="b"/>
                <a:pathLst>
                  <a:path w="2061" h="2060" extrusionOk="0">
                    <a:moveTo>
                      <a:pt x="1047" y="206"/>
                    </a:moveTo>
                    <a:cubicBezTo>
                      <a:pt x="1506" y="206"/>
                      <a:pt x="1886" y="587"/>
                      <a:pt x="1886" y="1030"/>
                    </a:cubicBezTo>
                    <a:cubicBezTo>
                      <a:pt x="1886" y="1490"/>
                      <a:pt x="1506" y="1870"/>
                      <a:pt x="1047" y="1870"/>
                    </a:cubicBezTo>
                    <a:cubicBezTo>
                      <a:pt x="587" y="1870"/>
                      <a:pt x="207" y="1490"/>
                      <a:pt x="207" y="1030"/>
                    </a:cubicBezTo>
                    <a:cubicBezTo>
                      <a:pt x="207" y="587"/>
                      <a:pt x="571" y="222"/>
                      <a:pt x="1047" y="206"/>
                    </a:cubicBezTo>
                    <a:close/>
                    <a:moveTo>
                      <a:pt x="1031" y="0"/>
                    </a:moveTo>
                    <a:cubicBezTo>
                      <a:pt x="445" y="0"/>
                      <a:pt x="1" y="476"/>
                      <a:pt x="1" y="1030"/>
                    </a:cubicBezTo>
                    <a:cubicBezTo>
                      <a:pt x="1" y="1601"/>
                      <a:pt x="476" y="2060"/>
                      <a:pt x="1031" y="2060"/>
                    </a:cubicBezTo>
                    <a:cubicBezTo>
                      <a:pt x="1601" y="2060"/>
                      <a:pt x="2060" y="1585"/>
                      <a:pt x="2060" y="1030"/>
                    </a:cubicBezTo>
                    <a:cubicBezTo>
                      <a:pt x="2060" y="476"/>
                      <a:pt x="1601" y="32"/>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 name="Google Shape;332;p8"/>
              <p:cNvSpPr/>
              <p:nvPr/>
            </p:nvSpPr>
            <p:spPr>
              <a:xfrm>
                <a:off x="5205725" y="1229850"/>
                <a:ext cx="51500" cy="51525"/>
              </a:xfrm>
              <a:custGeom>
                <a:avLst/>
                <a:gdLst/>
                <a:ahLst/>
                <a:cxnLst/>
                <a:rect l="l" t="t" r="r" b="b"/>
                <a:pathLst>
                  <a:path w="2060" h="2061" extrusionOk="0">
                    <a:moveTo>
                      <a:pt x="1046" y="191"/>
                    </a:moveTo>
                    <a:cubicBezTo>
                      <a:pt x="1505" y="191"/>
                      <a:pt x="1885" y="571"/>
                      <a:pt x="1885" y="1031"/>
                    </a:cubicBezTo>
                    <a:cubicBezTo>
                      <a:pt x="1885" y="1490"/>
                      <a:pt x="1505" y="1854"/>
                      <a:pt x="1046" y="1854"/>
                    </a:cubicBezTo>
                    <a:cubicBezTo>
                      <a:pt x="586" y="1854"/>
                      <a:pt x="206" y="1490"/>
                      <a:pt x="206" y="1031"/>
                    </a:cubicBezTo>
                    <a:cubicBezTo>
                      <a:pt x="206" y="571"/>
                      <a:pt x="571" y="223"/>
                      <a:pt x="1046" y="191"/>
                    </a:cubicBezTo>
                    <a:close/>
                    <a:moveTo>
                      <a:pt x="1030" y="1"/>
                    </a:moveTo>
                    <a:cubicBezTo>
                      <a:pt x="444" y="1"/>
                      <a:pt x="0" y="476"/>
                      <a:pt x="0" y="1031"/>
                    </a:cubicBezTo>
                    <a:cubicBezTo>
                      <a:pt x="0" y="1601"/>
                      <a:pt x="475" y="2060"/>
                      <a:pt x="1030" y="2060"/>
                    </a:cubicBezTo>
                    <a:cubicBezTo>
                      <a:pt x="1600" y="2060"/>
                      <a:pt x="2060" y="1585"/>
                      <a:pt x="2060" y="1031"/>
                    </a:cubicBezTo>
                    <a:cubicBezTo>
                      <a:pt x="2060" y="476"/>
                      <a:pt x="1600" y="17"/>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 name="Google Shape;333;p8"/>
              <p:cNvSpPr/>
              <p:nvPr/>
            </p:nvSpPr>
            <p:spPr>
              <a:xfrm>
                <a:off x="4844100" y="1695225"/>
                <a:ext cx="51525" cy="51525"/>
              </a:xfrm>
              <a:custGeom>
                <a:avLst/>
                <a:gdLst/>
                <a:ahLst/>
                <a:cxnLst/>
                <a:rect l="l" t="t" r="r" b="b"/>
                <a:pathLst>
                  <a:path w="2061" h="2061" extrusionOk="0">
                    <a:moveTo>
                      <a:pt x="1062" y="191"/>
                    </a:moveTo>
                    <a:cubicBezTo>
                      <a:pt x="1506" y="191"/>
                      <a:pt x="1886" y="571"/>
                      <a:pt x="1886" y="1031"/>
                    </a:cubicBezTo>
                    <a:cubicBezTo>
                      <a:pt x="1886" y="1490"/>
                      <a:pt x="1506" y="1854"/>
                      <a:pt x="1062" y="1854"/>
                    </a:cubicBezTo>
                    <a:cubicBezTo>
                      <a:pt x="603" y="1854"/>
                      <a:pt x="223" y="1490"/>
                      <a:pt x="223" y="1031"/>
                    </a:cubicBezTo>
                    <a:cubicBezTo>
                      <a:pt x="223" y="571"/>
                      <a:pt x="587" y="207"/>
                      <a:pt x="1062" y="191"/>
                    </a:cubicBezTo>
                    <a:close/>
                    <a:moveTo>
                      <a:pt x="1031" y="1"/>
                    </a:moveTo>
                    <a:cubicBezTo>
                      <a:pt x="460" y="1"/>
                      <a:pt x="1" y="476"/>
                      <a:pt x="1" y="1031"/>
                    </a:cubicBezTo>
                    <a:cubicBezTo>
                      <a:pt x="1" y="1601"/>
                      <a:pt x="476" y="2060"/>
                      <a:pt x="1031" y="2060"/>
                    </a:cubicBezTo>
                    <a:cubicBezTo>
                      <a:pt x="1617" y="2060"/>
                      <a:pt x="2060" y="1585"/>
                      <a:pt x="2060" y="1031"/>
                    </a:cubicBezTo>
                    <a:cubicBezTo>
                      <a:pt x="2060" y="476"/>
                      <a:pt x="1601" y="17"/>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 name="Google Shape;334;p8"/>
              <p:cNvSpPr/>
              <p:nvPr/>
            </p:nvSpPr>
            <p:spPr>
              <a:xfrm>
                <a:off x="4787075" y="2613700"/>
                <a:ext cx="51900" cy="51525"/>
              </a:xfrm>
              <a:custGeom>
                <a:avLst/>
                <a:gdLst/>
                <a:ahLst/>
                <a:cxnLst/>
                <a:rect l="l" t="t" r="r" b="b"/>
                <a:pathLst>
                  <a:path w="2076" h="2061" extrusionOk="0">
                    <a:moveTo>
                      <a:pt x="1062" y="191"/>
                    </a:moveTo>
                    <a:cubicBezTo>
                      <a:pt x="1521" y="191"/>
                      <a:pt x="1886" y="571"/>
                      <a:pt x="1886" y="1031"/>
                    </a:cubicBezTo>
                    <a:cubicBezTo>
                      <a:pt x="1886" y="1474"/>
                      <a:pt x="1506" y="1854"/>
                      <a:pt x="1062" y="1854"/>
                    </a:cubicBezTo>
                    <a:cubicBezTo>
                      <a:pt x="603" y="1854"/>
                      <a:pt x="222" y="1474"/>
                      <a:pt x="222" y="1031"/>
                    </a:cubicBezTo>
                    <a:cubicBezTo>
                      <a:pt x="222" y="587"/>
                      <a:pt x="587" y="207"/>
                      <a:pt x="1062" y="191"/>
                    </a:cubicBezTo>
                    <a:close/>
                    <a:moveTo>
                      <a:pt x="1046" y="1"/>
                    </a:moveTo>
                    <a:cubicBezTo>
                      <a:pt x="460" y="1"/>
                      <a:pt x="1" y="476"/>
                      <a:pt x="1" y="1031"/>
                    </a:cubicBezTo>
                    <a:cubicBezTo>
                      <a:pt x="1" y="1601"/>
                      <a:pt x="492" y="2060"/>
                      <a:pt x="1046" y="2060"/>
                    </a:cubicBezTo>
                    <a:cubicBezTo>
                      <a:pt x="1617" y="2060"/>
                      <a:pt x="2076" y="1585"/>
                      <a:pt x="2076" y="1031"/>
                    </a:cubicBezTo>
                    <a:cubicBezTo>
                      <a:pt x="2076" y="476"/>
                      <a:pt x="1617" y="17"/>
                      <a:pt x="1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 name="Google Shape;335;p8"/>
              <p:cNvSpPr/>
              <p:nvPr/>
            </p:nvSpPr>
            <p:spPr>
              <a:xfrm>
                <a:off x="4752625" y="2486975"/>
                <a:ext cx="51500" cy="51500"/>
              </a:xfrm>
              <a:custGeom>
                <a:avLst/>
                <a:gdLst/>
                <a:ahLst/>
                <a:cxnLst/>
                <a:rect l="l" t="t" r="r" b="b"/>
                <a:pathLst>
                  <a:path w="2060" h="2060" extrusionOk="0">
                    <a:moveTo>
                      <a:pt x="1046" y="190"/>
                    </a:moveTo>
                    <a:cubicBezTo>
                      <a:pt x="1505" y="190"/>
                      <a:pt x="1886" y="571"/>
                      <a:pt x="1886" y="1030"/>
                    </a:cubicBezTo>
                    <a:cubicBezTo>
                      <a:pt x="1886" y="1474"/>
                      <a:pt x="1505" y="1854"/>
                      <a:pt x="1046" y="1854"/>
                    </a:cubicBezTo>
                    <a:cubicBezTo>
                      <a:pt x="586" y="1854"/>
                      <a:pt x="222" y="1474"/>
                      <a:pt x="222" y="1030"/>
                    </a:cubicBezTo>
                    <a:cubicBezTo>
                      <a:pt x="222" y="571"/>
                      <a:pt x="602" y="190"/>
                      <a:pt x="1046" y="190"/>
                    </a:cubicBezTo>
                    <a:close/>
                    <a:moveTo>
                      <a:pt x="1030" y="0"/>
                    </a:moveTo>
                    <a:cubicBezTo>
                      <a:pt x="460" y="0"/>
                      <a:pt x="0" y="476"/>
                      <a:pt x="0" y="1030"/>
                    </a:cubicBezTo>
                    <a:cubicBezTo>
                      <a:pt x="0" y="1600"/>
                      <a:pt x="476" y="2060"/>
                      <a:pt x="1030" y="2060"/>
                    </a:cubicBezTo>
                    <a:cubicBezTo>
                      <a:pt x="1600" y="2060"/>
                      <a:pt x="2060" y="1585"/>
                      <a:pt x="2060" y="1030"/>
                    </a:cubicBezTo>
                    <a:cubicBezTo>
                      <a:pt x="2060" y="476"/>
                      <a:pt x="1600"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 name="Google Shape;336;p8"/>
              <p:cNvSpPr/>
              <p:nvPr/>
            </p:nvSpPr>
            <p:spPr>
              <a:xfrm>
                <a:off x="4950250" y="2421625"/>
                <a:ext cx="51525" cy="51500"/>
              </a:xfrm>
              <a:custGeom>
                <a:avLst/>
                <a:gdLst/>
                <a:ahLst/>
                <a:cxnLst/>
                <a:rect l="l" t="t" r="r" b="b"/>
                <a:pathLst>
                  <a:path w="2061" h="2060" extrusionOk="0">
                    <a:moveTo>
                      <a:pt x="1046" y="190"/>
                    </a:moveTo>
                    <a:cubicBezTo>
                      <a:pt x="1506" y="190"/>
                      <a:pt x="1886" y="571"/>
                      <a:pt x="1886" y="1030"/>
                    </a:cubicBezTo>
                    <a:cubicBezTo>
                      <a:pt x="1886" y="1474"/>
                      <a:pt x="1506" y="1854"/>
                      <a:pt x="1046" y="1854"/>
                    </a:cubicBezTo>
                    <a:cubicBezTo>
                      <a:pt x="587" y="1854"/>
                      <a:pt x="223" y="1474"/>
                      <a:pt x="223" y="1030"/>
                    </a:cubicBezTo>
                    <a:cubicBezTo>
                      <a:pt x="223" y="571"/>
                      <a:pt x="587" y="190"/>
                      <a:pt x="1046" y="190"/>
                    </a:cubicBezTo>
                    <a:close/>
                    <a:moveTo>
                      <a:pt x="1030" y="0"/>
                    </a:moveTo>
                    <a:cubicBezTo>
                      <a:pt x="444" y="0"/>
                      <a:pt x="1" y="476"/>
                      <a:pt x="1" y="1030"/>
                    </a:cubicBezTo>
                    <a:cubicBezTo>
                      <a:pt x="1" y="1600"/>
                      <a:pt x="476" y="2060"/>
                      <a:pt x="1030" y="2060"/>
                    </a:cubicBezTo>
                    <a:cubicBezTo>
                      <a:pt x="1601" y="2060"/>
                      <a:pt x="2060" y="1584"/>
                      <a:pt x="2060" y="1030"/>
                    </a:cubicBezTo>
                    <a:cubicBezTo>
                      <a:pt x="2060" y="476"/>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337" name="Google Shape;337;p8"/>
            <p:cNvPicPr preferRelativeResize="0"/>
            <p:nvPr/>
          </p:nvPicPr>
          <p:blipFill>
            <a:blip r:embed="rId3">
              <a:alphaModFix amt="40000"/>
            </a:blip>
            <a:stretch>
              <a:fillRect/>
            </a:stretch>
          </p:blipFill>
          <p:spPr>
            <a:xfrm>
              <a:off x="554350" y="3058850"/>
              <a:ext cx="1177350" cy="1177350"/>
            </a:xfrm>
            <a:prstGeom prst="rect">
              <a:avLst/>
            </a:prstGeom>
            <a:noFill/>
            <a:ln>
              <a:noFill/>
            </a:ln>
          </p:spPr>
        </p:pic>
        <p:pic>
          <p:nvPicPr>
            <p:cNvPr id="338" name="Google Shape;338;p8"/>
            <p:cNvPicPr preferRelativeResize="0"/>
            <p:nvPr/>
          </p:nvPicPr>
          <p:blipFill>
            <a:blip r:embed="rId3">
              <a:alphaModFix amt="40000"/>
            </a:blip>
            <a:stretch>
              <a:fillRect/>
            </a:stretch>
          </p:blipFill>
          <p:spPr>
            <a:xfrm>
              <a:off x="643550" y="3923175"/>
              <a:ext cx="1177350" cy="1177350"/>
            </a:xfrm>
            <a:prstGeom prst="rect">
              <a:avLst/>
            </a:prstGeom>
            <a:noFill/>
            <a:ln>
              <a:noFill/>
            </a:ln>
          </p:spPr>
        </p:pic>
        <p:pic>
          <p:nvPicPr>
            <p:cNvPr id="339" name="Google Shape;339;p8"/>
            <p:cNvPicPr preferRelativeResize="0"/>
            <p:nvPr/>
          </p:nvPicPr>
          <p:blipFill>
            <a:blip r:embed="rId3">
              <a:alphaModFix amt="40000"/>
            </a:blip>
            <a:stretch>
              <a:fillRect/>
            </a:stretch>
          </p:blipFill>
          <p:spPr>
            <a:xfrm>
              <a:off x="126425" y="4310375"/>
              <a:ext cx="1177350" cy="1177350"/>
            </a:xfrm>
            <a:prstGeom prst="rect">
              <a:avLst/>
            </a:prstGeom>
            <a:noFill/>
            <a:ln>
              <a:noFill/>
            </a:ln>
          </p:spPr>
        </p:pic>
      </p:grpSp>
      <p:grpSp>
        <p:nvGrpSpPr>
          <p:cNvPr id="340" name="Google Shape;340;p8"/>
          <p:cNvGrpSpPr/>
          <p:nvPr/>
        </p:nvGrpSpPr>
        <p:grpSpPr>
          <a:xfrm>
            <a:off x="9486033" y="-160800"/>
            <a:ext cx="4649768" cy="3353560"/>
            <a:chOff x="7114525" y="-120600"/>
            <a:chExt cx="3487326" cy="2515170"/>
          </a:xfrm>
        </p:grpSpPr>
        <p:grpSp>
          <p:nvGrpSpPr>
            <p:cNvPr id="341" name="Google Shape;341;p8"/>
            <p:cNvGrpSpPr/>
            <p:nvPr/>
          </p:nvGrpSpPr>
          <p:grpSpPr>
            <a:xfrm>
              <a:off x="7467304" y="268423"/>
              <a:ext cx="3134546" cy="2126147"/>
              <a:chOff x="2280775" y="570800"/>
              <a:chExt cx="1702725" cy="1154950"/>
            </a:xfrm>
          </p:grpSpPr>
          <p:sp>
            <p:nvSpPr>
              <p:cNvPr id="342" name="Google Shape;342;p8"/>
              <p:cNvSpPr/>
              <p:nvPr/>
            </p:nvSpPr>
            <p:spPr>
              <a:xfrm>
                <a:off x="2562775" y="1179175"/>
                <a:ext cx="1420725" cy="546575"/>
              </a:xfrm>
              <a:custGeom>
                <a:avLst/>
                <a:gdLst/>
                <a:ahLst/>
                <a:cxnLst/>
                <a:rect l="l" t="t" r="r" b="b"/>
                <a:pathLst>
                  <a:path w="56829" h="21863" extrusionOk="0">
                    <a:moveTo>
                      <a:pt x="143" y="0"/>
                    </a:moveTo>
                    <a:lnTo>
                      <a:pt x="1" y="143"/>
                    </a:lnTo>
                    <a:lnTo>
                      <a:pt x="777" y="871"/>
                    </a:lnTo>
                    <a:lnTo>
                      <a:pt x="777" y="6495"/>
                    </a:lnTo>
                    <a:lnTo>
                      <a:pt x="15843" y="21831"/>
                    </a:lnTo>
                    <a:lnTo>
                      <a:pt x="15875" y="21863"/>
                    </a:lnTo>
                    <a:lnTo>
                      <a:pt x="56828" y="21863"/>
                    </a:lnTo>
                    <a:lnTo>
                      <a:pt x="56828" y="21673"/>
                    </a:lnTo>
                    <a:lnTo>
                      <a:pt x="15954" y="21673"/>
                    </a:lnTo>
                    <a:lnTo>
                      <a:pt x="983" y="6416"/>
                    </a:lnTo>
                    <a:lnTo>
                      <a:pt x="983" y="776"/>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 name="Google Shape;343;p8"/>
              <p:cNvSpPr/>
              <p:nvPr/>
            </p:nvSpPr>
            <p:spPr>
              <a:xfrm>
                <a:off x="2385350" y="1087275"/>
                <a:ext cx="1598150" cy="574325"/>
              </a:xfrm>
              <a:custGeom>
                <a:avLst/>
                <a:gdLst/>
                <a:ahLst/>
                <a:cxnLst/>
                <a:rect l="l" t="t" r="r" b="b"/>
                <a:pathLst>
                  <a:path w="63926" h="22973" extrusionOk="0">
                    <a:moveTo>
                      <a:pt x="1901" y="1"/>
                    </a:moveTo>
                    <a:lnTo>
                      <a:pt x="0" y="1886"/>
                    </a:lnTo>
                    <a:lnTo>
                      <a:pt x="127" y="2013"/>
                    </a:lnTo>
                    <a:lnTo>
                      <a:pt x="1981" y="191"/>
                    </a:lnTo>
                    <a:lnTo>
                      <a:pt x="9363" y="191"/>
                    </a:lnTo>
                    <a:lnTo>
                      <a:pt x="9854" y="824"/>
                    </a:lnTo>
                    <a:lnTo>
                      <a:pt x="9854" y="8096"/>
                    </a:lnTo>
                    <a:lnTo>
                      <a:pt x="24636" y="22972"/>
                    </a:lnTo>
                    <a:lnTo>
                      <a:pt x="63925" y="22972"/>
                    </a:lnTo>
                    <a:lnTo>
                      <a:pt x="63925" y="22766"/>
                    </a:lnTo>
                    <a:lnTo>
                      <a:pt x="24715" y="22766"/>
                    </a:lnTo>
                    <a:lnTo>
                      <a:pt x="10060" y="8017"/>
                    </a:lnTo>
                    <a:lnTo>
                      <a:pt x="10060" y="745"/>
                    </a:lnTo>
                    <a:lnTo>
                      <a:pt x="9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 name="Google Shape;344;p8"/>
              <p:cNvSpPr/>
              <p:nvPr/>
            </p:nvSpPr>
            <p:spPr>
              <a:xfrm>
                <a:off x="2329900" y="1057575"/>
                <a:ext cx="1653600" cy="579075"/>
              </a:xfrm>
              <a:custGeom>
                <a:avLst/>
                <a:gdLst/>
                <a:ahLst/>
                <a:cxnLst/>
                <a:rect l="l" t="t" r="r" b="b"/>
                <a:pathLst>
                  <a:path w="66144" h="23163" extrusionOk="0">
                    <a:moveTo>
                      <a:pt x="0" y="0"/>
                    </a:moveTo>
                    <a:lnTo>
                      <a:pt x="0" y="190"/>
                    </a:lnTo>
                    <a:lnTo>
                      <a:pt x="12278" y="190"/>
                    </a:lnTo>
                    <a:lnTo>
                      <a:pt x="13070" y="808"/>
                    </a:lnTo>
                    <a:lnTo>
                      <a:pt x="13070" y="8777"/>
                    </a:lnTo>
                    <a:lnTo>
                      <a:pt x="27297" y="23131"/>
                    </a:lnTo>
                    <a:lnTo>
                      <a:pt x="27329" y="23162"/>
                    </a:lnTo>
                    <a:lnTo>
                      <a:pt x="66143" y="23162"/>
                    </a:lnTo>
                    <a:lnTo>
                      <a:pt x="66143" y="22972"/>
                    </a:lnTo>
                    <a:lnTo>
                      <a:pt x="27408" y="22972"/>
                    </a:lnTo>
                    <a:lnTo>
                      <a:pt x="13261" y="8698"/>
                    </a:lnTo>
                    <a:lnTo>
                      <a:pt x="13261" y="713"/>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8"/>
              <p:cNvSpPr/>
              <p:nvPr/>
            </p:nvSpPr>
            <p:spPr>
              <a:xfrm>
                <a:off x="2547725" y="1017975"/>
                <a:ext cx="1435775" cy="598875"/>
              </a:xfrm>
              <a:custGeom>
                <a:avLst/>
                <a:gdLst/>
                <a:ahLst/>
                <a:cxnLst/>
                <a:rect l="l" t="t" r="r" b="b"/>
                <a:pathLst>
                  <a:path w="57431" h="23955" extrusionOk="0">
                    <a:moveTo>
                      <a:pt x="1" y="0"/>
                    </a:moveTo>
                    <a:lnTo>
                      <a:pt x="1" y="190"/>
                    </a:lnTo>
                    <a:lnTo>
                      <a:pt x="4310" y="190"/>
                    </a:lnTo>
                    <a:lnTo>
                      <a:pt x="5340" y="1172"/>
                    </a:lnTo>
                    <a:lnTo>
                      <a:pt x="5340" y="9854"/>
                    </a:lnTo>
                    <a:lnTo>
                      <a:pt x="19059" y="23922"/>
                    </a:lnTo>
                    <a:lnTo>
                      <a:pt x="19091" y="23954"/>
                    </a:lnTo>
                    <a:lnTo>
                      <a:pt x="57430" y="23954"/>
                    </a:lnTo>
                    <a:lnTo>
                      <a:pt x="57430" y="23764"/>
                    </a:lnTo>
                    <a:lnTo>
                      <a:pt x="19186" y="23764"/>
                    </a:lnTo>
                    <a:lnTo>
                      <a:pt x="5546" y="9775"/>
                    </a:lnTo>
                    <a:lnTo>
                      <a:pt x="5546" y="1093"/>
                    </a:lnTo>
                    <a:lnTo>
                      <a:pt x="43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 name="Google Shape;346;p8"/>
              <p:cNvSpPr/>
              <p:nvPr/>
            </p:nvSpPr>
            <p:spPr>
              <a:xfrm>
                <a:off x="2442775" y="978350"/>
                <a:ext cx="1540725" cy="613925"/>
              </a:xfrm>
              <a:custGeom>
                <a:avLst/>
                <a:gdLst/>
                <a:ahLst/>
                <a:cxnLst/>
                <a:rect l="l" t="t" r="r" b="b"/>
                <a:pathLst>
                  <a:path w="61629" h="24557" extrusionOk="0">
                    <a:moveTo>
                      <a:pt x="0" y="1"/>
                    </a:moveTo>
                    <a:lnTo>
                      <a:pt x="0" y="191"/>
                    </a:lnTo>
                    <a:lnTo>
                      <a:pt x="9126" y="191"/>
                    </a:lnTo>
                    <a:lnTo>
                      <a:pt x="10330" y="1522"/>
                    </a:lnTo>
                    <a:lnTo>
                      <a:pt x="10330" y="10948"/>
                    </a:lnTo>
                    <a:lnTo>
                      <a:pt x="23733" y="24509"/>
                    </a:lnTo>
                    <a:lnTo>
                      <a:pt x="23780" y="24557"/>
                    </a:lnTo>
                    <a:lnTo>
                      <a:pt x="61628" y="24557"/>
                    </a:lnTo>
                    <a:lnTo>
                      <a:pt x="61628" y="24351"/>
                    </a:lnTo>
                    <a:lnTo>
                      <a:pt x="23859" y="24351"/>
                    </a:lnTo>
                    <a:lnTo>
                      <a:pt x="10536" y="10869"/>
                    </a:lnTo>
                    <a:lnTo>
                      <a:pt x="10536" y="1442"/>
                    </a:lnTo>
                    <a:lnTo>
                      <a:pt x="9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 name="Google Shape;347;p8"/>
              <p:cNvSpPr/>
              <p:nvPr/>
            </p:nvSpPr>
            <p:spPr>
              <a:xfrm>
                <a:off x="2676850" y="934800"/>
                <a:ext cx="1306650" cy="637675"/>
              </a:xfrm>
              <a:custGeom>
                <a:avLst/>
                <a:gdLst/>
                <a:ahLst/>
                <a:cxnLst/>
                <a:rect l="l" t="t" r="r" b="b"/>
                <a:pathLst>
                  <a:path w="52266" h="25507" extrusionOk="0">
                    <a:moveTo>
                      <a:pt x="143" y="0"/>
                    </a:moveTo>
                    <a:lnTo>
                      <a:pt x="0" y="143"/>
                    </a:lnTo>
                    <a:lnTo>
                      <a:pt x="1965" y="2060"/>
                    </a:lnTo>
                    <a:lnTo>
                      <a:pt x="1965" y="12183"/>
                    </a:lnTo>
                    <a:lnTo>
                      <a:pt x="14845" y="25459"/>
                    </a:lnTo>
                    <a:lnTo>
                      <a:pt x="14892" y="25507"/>
                    </a:lnTo>
                    <a:lnTo>
                      <a:pt x="52265" y="25507"/>
                    </a:lnTo>
                    <a:lnTo>
                      <a:pt x="52265" y="25301"/>
                    </a:lnTo>
                    <a:lnTo>
                      <a:pt x="14972" y="25301"/>
                    </a:lnTo>
                    <a:lnTo>
                      <a:pt x="2155" y="12104"/>
                    </a:lnTo>
                    <a:lnTo>
                      <a:pt x="2155" y="1980"/>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 name="Google Shape;348;p8"/>
              <p:cNvSpPr/>
              <p:nvPr/>
            </p:nvSpPr>
            <p:spPr>
              <a:xfrm>
                <a:off x="2508525" y="824675"/>
                <a:ext cx="1474975" cy="722850"/>
              </a:xfrm>
              <a:custGeom>
                <a:avLst/>
                <a:gdLst/>
                <a:ahLst/>
                <a:cxnLst/>
                <a:rect l="l" t="t" r="r" b="b"/>
                <a:pathLst>
                  <a:path w="58999" h="28914" extrusionOk="0">
                    <a:moveTo>
                      <a:pt x="3391" y="1"/>
                    </a:moveTo>
                    <a:lnTo>
                      <a:pt x="0" y="3439"/>
                    </a:lnTo>
                    <a:lnTo>
                      <a:pt x="143" y="3565"/>
                    </a:lnTo>
                    <a:lnTo>
                      <a:pt x="3470" y="207"/>
                    </a:lnTo>
                    <a:lnTo>
                      <a:pt x="6337" y="207"/>
                    </a:lnTo>
                    <a:lnTo>
                      <a:pt x="9490" y="3407"/>
                    </a:lnTo>
                    <a:lnTo>
                      <a:pt x="9490" y="16081"/>
                    </a:lnTo>
                    <a:lnTo>
                      <a:pt x="22085" y="28882"/>
                    </a:lnTo>
                    <a:lnTo>
                      <a:pt x="22101" y="28914"/>
                    </a:lnTo>
                    <a:lnTo>
                      <a:pt x="58998" y="28914"/>
                    </a:lnTo>
                    <a:lnTo>
                      <a:pt x="58998" y="28724"/>
                    </a:lnTo>
                    <a:lnTo>
                      <a:pt x="22180" y="28724"/>
                    </a:lnTo>
                    <a:lnTo>
                      <a:pt x="9680" y="16002"/>
                    </a:lnTo>
                    <a:lnTo>
                      <a:pt x="9680" y="3328"/>
                    </a:lnTo>
                    <a:lnTo>
                      <a:pt x="6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 name="Google Shape;349;p8"/>
              <p:cNvSpPr/>
              <p:nvPr/>
            </p:nvSpPr>
            <p:spPr>
              <a:xfrm>
                <a:off x="2413850" y="804875"/>
                <a:ext cx="1569650" cy="718100"/>
              </a:xfrm>
              <a:custGeom>
                <a:avLst/>
                <a:gdLst/>
                <a:ahLst/>
                <a:cxnLst/>
                <a:rect l="l" t="t" r="r" b="b"/>
                <a:pathLst>
                  <a:path w="62786" h="28724" extrusionOk="0">
                    <a:moveTo>
                      <a:pt x="7178" y="1"/>
                    </a:moveTo>
                    <a:lnTo>
                      <a:pt x="4738" y="2377"/>
                    </a:lnTo>
                    <a:lnTo>
                      <a:pt x="1" y="2377"/>
                    </a:lnTo>
                    <a:lnTo>
                      <a:pt x="1" y="2583"/>
                    </a:lnTo>
                    <a:lnTo>
                      <a:pt x="4817" y="2583"/>
                    </a:lnTo>
                    <a:lnTo>
                      <a:pt x="7257" y="207"/>
                    </a:lnTo>
                    <a:lnTo>
                      <a:pt x="10901" y="207"/>
                    </a:lnTo>
                    <a:lnTo>
                      <a:pt x="14259" y="3597"/>
                    </a:lnTo>
                    <a:lnTo>
                      <a:pt x="14259" y="16382"/>
                    </a:lnTo>
                    <a:lnTo>
                      <a:pt x="26347" y="28676"/>
                    </a:lnTo>
                    <a:lnTo>
                      <a:pt x="26363" y="28723"/>
                    </a:lnTo>
                    <a:lnTo>
                      <a:pt x="62785" y="28723"/>
                    </a:lnTo>
                    <a:lnTo>
                      <a:pt x="62785" y="28517"/>
                    </a:lnTo>
                    <a:lnTo>
                      <a:pt x="26442" y="28517"/>
                    </a:lnTo>
                    <a:lnTo>
                      <a:pt x="14465" y="16303"/>
                    </a:lnTo>
                    <a:lnTo>
                      <a:pt x="14465" y="3502"/>
                    </a:lnTo>
                    <a:lnTo>
                      <a:pt x="10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8"/>
              <p:cNvSpPr/>
              <p:nvPr/>
            </p:nvSpPr>
            <p:spPr>
              <a:xfrm>
                <a:off x="2946975" y="1316600"/>
                <a:ext cx="1036525" cy="166775"/>
              </a:xfrm>
              <a:custGeom>
                <a:avLst/>
                <a:gdLst/>
                <a:ahLst/>
                <a:cxnLst/>
                <a:rect l="l" t="t" r="r" b="b"/>
                <a:pathLst>
                  <a:path w="41461" h="6671" extrusionOk="0">
                    <a:moveTo>
                      <a:pt x="143" y="0"/>
                    </a:moveTo>
                    <a:lnTo>
                      <a:pt x="0" y="127"/>
                    </a:lnTo>
                    <a:lnTo>
                      <a:pt x="6559" y="6670"/>
                    </a:lnTo>
                    <a:lnTo>
                      <a:pt x="41460" y="6670"/>
                    </a:lnTo>
                    <a:lnTo>
                      <a:pt x="41460" y="6464"/>
                    </a:lnTo>
                    <a:lnTo>
                      <a:pt x="6638" y="6464"/>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 name="Google Shape;351;p8"/>
              <p:cNvSpPr/>
              <p:nvPr/>
            </p:nvSpPr>
            <p:spPr>
              <a:xfrm>
                <a:off x="2770325" y="666250"/>
                <a:ext cx="1213175" cy="752550"/>
              </a:xfrm>
              <a:custGeom>
                <a:avLst/>
                <a:gdLst/>
                <a:ahLst/>
                <a:cxnLst/>
                <a:rect l="l" t="t" r="r" b="b"/>
                <a:pathLst>
                  <a:path w="48527" h="30102" extrusionOk="0">
                    <a:moveTo>
                      <a:pt x="0" y="1"/>
                    </a:moveTo>
                    <a:lnTo>
                      <a:pt x="0" y="2979"/>
                    </a:lnTo>
                    <a:lnTo>
                      <a:pt x="2377" y="5292"/>
                    </a:lnTo>
                    <a:lnTo>
                      <a:pt x="2377" y="19725"/>
                    </a:lnTo>
                    <a:lnTo>
                      <a:pt x="13039" y="30102"/>
                    </a:lnTo>
                    <a:lnTo>
                      <a:pt x="48526" y="30102"/>
                    </a:lnTo>
                    <a:lnTo>
                      <a:pt x="48526" y="29912"/>
                    </a:lnTo>
                    <a:lnTo>
                      <a:pt x="13118" y="29912"/>
                    </a:lnTo>
                    <a:lnTo>
                      <a:pt x="2583" y="19630"/>
                    </a:lnTo>
                    <a:lnTo>
                      <a:pt x="2583" y="5213"/>
                    </a:lnTo>
                    <a:lnTo>
                      <a:pt x="206" y="2900"/>
                    </a:lnTo>
                    <a:lnTo>
                      <a:pt x="2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 name="Google Shape;352;p8"/>
              <p:cNvSpPr/>
              <p:nvPr/>
            </p:nvSpPr>
            <p:spPr>
              <a:xfrm>
                <a:off x="2864575" y="798150"/>
                <a:ext cx="1118925" cy="606000"/>
              </a:xfrm>
              <a:custGeom>
                <a:avLst/>
                <a:gdLst/>
                <a:ahLst/>
                <a:cxnLst/>
                <a:rect l="l" t="t" r="r" b="b"/>
                <a:pathLst>
                  <a:path w="44757" h="24240" extrusionOk="0">
                    <a:moveTo>
                      <a:pt x="1" y="0"/>
                    </a:moveTo>
                    <a:lnTo>
                      <a:pt x="1" y="14132"/>
                    </a:lnTo>
                    <a:lnTo>
                      <a:pt x="10140" y="24240"/>
                    </a:lnTo>
                    <a:lnTo>
                      <a:pt x="44756" y="24240"/>
                    </a:lnTo>
                    <a:lnTo>
                      <a:pt x="44756" y="24034"/>
                    </a:lnTo>
                    <a:lnTo>
                      <a:pt x="10219" y="24034"/>
                    </a:lnTo>
                    <a:lnTo>
                      <a:pt x="191" y="14053"/>
                    </a:ln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 name="Google Shape;353;p8"/>
              <p:cNvSpPr/>
              <p:nvPr/>
            </p:nvSpPr>
            <p:spPr>
              <a:xfrm>
                <a:off x="2857050" y="695175"/>
                <a:ext cx="1126450" cy="684025"/>
              </a:xfrm>
              <a:custGeom>
                <a:avLst/>
                <a:gdLst/>
                <a:ahLst/>
                <a:cxnLst/>
                <a:rect l="l" t="t" r="r" b="b"/>
                <a:pathLst>
                  <a:path w="45058" h="27361" extrusionOk="0">
                    <a:moveTo>
                      <a:pt x="143" y="0"/>
                    </a:moveTo>
                    <a:lnTo>
                      <a:pt x="1" y="143"/>
                    </a:lnTo>
                    <a:lnTo>
                      <a:pt x="1680" y="1901"/>
                    </a:lnTo>
                    <a:lnTo>
                      <a:pt x="1680" y="17760"/>
                    </a:lnTo>
                    <a:lnTo>
                      <a:pt x="11503" y="27361"/>
                    </a:lnTo>
                    <a:lnTo>
                      <a:pt x="45057" y="27361"/>
                    </a:lnTo>
                    <a:lnTo>
                      <a:pt x="45057" y="27170"/>
                    </a:lnTo>
                    <a:lnTo>
                      <a:pt x="11582" y="27170"/>
                    </a:lnTo>
                    <a:lnTo>
                      <a:pt x="1886" y="17681"/>
                    </a:lnTo>
                    <a:lnTo>
                      <a:pt x="1886" y="1822"/>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 name="Google Shape;354;p8"/>
              <p:cNvSpPr/>
              <p:nvPr/>
            </p:nvSpPr>
            <p:spPr>
              <a:xfrm>
                <a:off x="2567525" y="596950"/>
                <a:ext cx="1415975" cy="728000"/>
              </a:xfrm>
              <a:custGeom>
                <a:avLst/>
                <a:gdLst/>
                <a:ahLst/>
                <a:cxnLst/>
                <a:rect l="l" t="t" r="r" b="b"/>
                <a:pathLst>
                  <a:path w="56639" h="29120" extrusionOk="0">
                    <a:moveTo>
                      <a:pt x="1" y="0"/>
                    </a:moveTo>
                    <a:lnTo>
                      <a:pt x="1" y="206"/>
                    </a:lnTo>
                    <a:lnTo>
                      <a:pt x="12247" y="206"/>
                    </a:lnTo>
                    <a:lnTo>
                      <a:pt x="15241" y="3296"/>
                    </a:lnTo>
                    <a:lnTo>
                      <a:pt x="15241" y="20279"/>
                    </a:lnTo>
                    <a:lnTo>
                      <a:pt x="24256" y="29119"/>
                    </a:lnTo>
                    <a:lnTo>
                      <a:pt x="56638" y="29119"/>
                    </a:lnTo>
                    <a:lnTo>
                      <a:pt x="56638" y="28913"/>
                    </a:lnTo>
                    <a:lnTo>
                      <a:pt x="24335" y="28913"/>
                    </a:lnTo>
                    <a:lnTo>
                      <a:pt x="15447" y="20200"/>
                    </a:lnTo>
                    <a:lnTo>
                      <a:pt x="15447" y="3216"/>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 name="Google Shape;355;p8"/>
              <p:cNvSpPr/>
              <p:nvPr/>
            </p:nvSpPr>
            <p:spPr>
              <a:xfrm>
                <a:off x="2357225" y="1123325"/>
                <a:ext cx="46750" cy="46350"/>
              </a:xfrm>
              <a:custGeom>
                <a:avLst/>
                <a:gdLst/>
                <a:ahLst/>
                <a:cxnLst/>
                <a:rect l="l" t="t" r="r" b="b"/>
                <a:pathLst>
                  <a:path w="1870" h="1854" extrusionOk="0">
                    <a:moveTo>
                      <a:pt x="935" y="0"/>
                    </a:moveTo>
                    <a:cubicBezTo>
                      <a:pt x="428" y="0"/>
                      <a:pt x="1" y="412"/>
                      <a:pt x="1" y="935"/>
                    </a:cubicBezTo>
                    <a:cubicBezTo>
                      <a:pt x="1" y="1442"/>
                      <a:pt x="428" y="1854"/>
                      <a:pt x="935" y="1854"/>
                    </a:cubicBezTo>
                    <a:cubicBezTo>
                      <a:pt x="1458" y="1854"/>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 name="Google Shape;356;p8"/>
              <p:cNvSpPr/>
              <p:nvPr/>
            </p:nvSpPr>
            <p:spPr>
              <a:xfrm>
                <a:off x="2748525" y="633375"/>
                <a:ext cx="46775" cy="46375"/>
              </a:xfrm>
              <a:custGeom>
                <a:avLst/>
                <a:gdLst/>
                <a:ahLst/>
                <a:cxnLst/>
                <a:rect l="l" t="t" r="r" b="b"/>
                <a:pathLst>
                  <a:path w="1871" h="1855" extrusionOk="0">
                    <a:moveTo>
                      <a:pt x="936" y="1"/>
                    </a:moveTo>
                    <a:cubicBezTo>
                      <a:pt x="413" y="1"/>
                      <a:pt x="1" y="413"/>
                      <a:pt x="1" y="920"/>
                    </a:cubicBezTo>
                    <a:cubicBezTo>
                      <a:pt x="1" y="1443"/>
                      <a:pt x="413" y="1854"/>
                      <a:pt x="936" y="1854"/>
                    </a:cubicBezTo>
                    <a:cubicBezTo>
                      <a:pt x="1443" y="1854"/>
                      <a:pt x="1870" y="1443"/>
                      <a:pt x="1870" y="920"/>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 name="Google Shape;357;p8"/>
              <p:cNvSpPr/>
              <p:nvPr/>
            </p:nvSpPr>
            <p:spPr>
              <a:xfrm>
                <a:off x="2842800" y="682900"/>
                <a:ext cx="46375" cy="46350"/>
              </a:xfrm>
              <a:custGeom>
                <a:avLst/>
                <a:gdLst/>
                <a:ahLst/>
                <a:cxnLst/>
                <a:rect l="l" t="t" r="r" b="b"/>
                <a:pathLst>
                  <a:path w="1855" h="1854" extrusionOk="0">
                    <a:moveTo>
                      <a:pt x="919" y="0"/>
                    </a:moveTo>
                    <a:cubicBezTo>
                      <a:pt x="412" y="0"/>
                      <a:pt x="0" y="412"/>
                      <a:pt x="0" y="919"/>
                    </a:cubicBezTo>
                    <a:cubicBezTo>
                      <a:pt x="0" y="1442"/>
                      <a:pt x="412" y="1854"/>
                      <a:pt x="919" y="1854"/>
                    </a:cubicBezTo>
                    <a:cubicBezTo>
                      <a:pt x="1442" y="1854"/>
                      <a:pt x="1854" y="1442"/>
                      <a:pt x="1854" y="919"/>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 name="Google Shape;358;p8"/>
              <p:cNvSpPr/>
              <p:nvPr/>
            </p:nvSpPr>
            <p:spPr>
              <a:xfrm>
                <a:off x="2530700" y="1148275"/>
                <a:ext cx="46375" cy="46350"/>
              </a:xfrm>
              <a:custGeom>
                <a:avLst/>
                <a:gdLst/>
                <a:ahLst/>
                <a:cxnLst/>
                <a:rect l="l" t="t" r="r" b="b"/>
                <a:pathLst>
                  <a:path w="1855" h="1854" extrusionOk="0">
                    <a:moveTo>
                      <a:pt x="935" y="0"/>
                    </a:moveTo>
                    <a:cubicBezTo>
                      <a:pt x="412" y="0"/>
                      <a:pt x="1" y="412"/>
                      <a:pt x="1" y="919"/>
                    </a:cubicBezTo>
                    <a:cubicBezTo>
                      <a:pt x="1"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 name="Google Shape;359;p8"/>
              <p:cNvSpPr/>
              <p:nvPr/>
            </p:nvSpPr>
            <p:spPr>
              <a:xfrm>
                <a:off x="2916875" y="1286900"/>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 name="Google Shape;360;p8"/>
              <p:cNvSpPr/>
              <p:nvPr/>
            </p:nvSpPr>
            <p:spPr>
              <a:xfrm>
                <a:off x="2280775" y="1031425"/>
                <a:ext cx="51525" cy="51525"/>
              </a:xfrm>
              <a:custGeom>
                <a:avLst/>
                <a:gdLst/>
                <a:ahLst/>
                <a:cxnLst/>
                <a:rect l="l" t="t" r="r" b="b"/>
                <a:pathLst>
                  <a:path w="2061" h="2061" extrusionOk="0">
                    <a:moveTo>
                      <a:pt x="1031" y="207"/>
                    </a:moveTo>
                    <a:cubicBezTo>
                      <a:pt x="1490" y="207"/>
                      <a:pt x="1854" y="587"/>
                      <a:pt x="1854" y="1046"/>
                    </a:cubicBezTo>
                    <a:cubicBezTo>
                      <a:pt x="1854" y="1506"/>
                      <a:pt x="1490" y="1870"/>
                      <a:pt x="1031" y="1870"/>
                    </a:cubicBezTo>
                    <a:cubicBezTo>
                      <a:pt x="571" y="1870"/>
                      <a:pt x="191" y="1506"/>
                      <a:pt x="191" y="1046"/>
                    </a:cubicBezTo>
                    <a:cubicBezTo>
                      <a:pt x="191" y="587"/>
                      <a:pt x="571" y="207"/>
                      <a:pt x="1031" y="207"/>
                    </a:cubicBezTo>
                    <a:close/>
                    <a:moveTo>
                      <a:pt x="1031" y="1"/>
                    </a:moveTo>
                    <a:cubicBezTo>
                      <a:pt x="460" y="1"/>
                      <a:pt x="1" y="476"/>
                      <a:pt x="1" y="1030"/>
                    </a:cubicBezTo>
                    <a:cubicBezTo>
                      <a:pt x="1" y="1601"/>
                      <a:pt x="476" y="2060"/>
                      <a:pt x="1031" y="2060"/>
                    </a:cubicBezTo>
                    <a:cubicBezTo>
                      <a:pt x="1601" y="2060"/>
                      <a:pt x="2060" y="1601"/>
                      <a:pt x="2060" y="1030"/>
                    </a:cubicBezTo>
                    <a:cubicBezTo>
                      <a:pt x="2060" y="444"/>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 name="Google Shape;361;p8"/>
              <p:cNvSpPr/>
              <p:nvPr/>
            </p:nvSpPr>
            <p:spPr>
              <a:xfrm>
                <a:off x="2364750" y="842900"/>
                <a:ext cx="51525" cy="51925"/>
              </a:xfrm>
              <a:custGeom>
                <a:avLst/>
                <a:gdLst/>
                <a:ahLst/>
                <a:cxnLst/>
                <a:rect l="l" t="t" r="r" b="b"/>
                <a:pathLst>
                  <a:path w="2061" h="2077" extrusionOk="0">
                    <a:moveTo>
                      <a:pt x="1030" y="222"/>
                    </a:moveTo>
                    <a:cubicBezTo>
                      <a:pt x="1490" y="222"/>
                      <a:pt x="1870" y="603"/>
                      <a:pt x="1870" y="1062"/>
                    </a:cubicBezTo>
                    <a:cubicBezTo>
                      <a:pt x="1870" y="1506"/>
                      <a:pt x="1490" y="1886"/>
                      <a:pt x="1030" y="1886"/>
                    </a:cubicBezTo>
                    <a:cubicBezTo>
                      <a:pt x="587" y="1886"/>
                      <a:pt x="206" y="1522"/>
                      <a:pt x="206" y="1062"/>
                    </a:cubicBezTo>
                    <a:cubicBezTo>
                      <a:pt x="206" y="603"/>
                      <a:pt x="587" y="222"/>
                      <a:pt x="1030" y="222"/>
                    </a:cubicBezTo>
                    <a:close/>
                    <a:moveTo>
                      <a:pt x="1030" y="1"/>
                    </a:moveTo>
                    <a:cubicBezTo>
                      <a:pt x="460" y="1"/>
                      <a:pt x="1" y="492"/>
                      <a:pt x="1" y="1046"/>
                    </a:cubicBezTo>
                    <a:cubicBezTo>
                      <a:pt x="1" y="1617"/>
                      <a:pt x="476" y="2076"/>
                      <a:pt x="1030" y="2076"/>
                    </a:cubicBezTo>
                    <a:cubicBezTo>
                      <a:pt x="1616" y="2076"/>
                      <a:pt x="2060" y="1617"/>
                      <a:pt x="2060" y="1046"/>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 name="Google Shape;362;p8"/>
              <p:cNvSpPr/>
              <p:nvPr/>
            </p:nvSpPr>
            <p:spPr>
              <a:xfrm>
                <a:off x="2468925" y="9027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0" y="1870"/>
                      <a:pt x="190" y="1506"/>
                      <a:pt x="190" y="1046"/>
                    </a:cubicBezTo>
                    <a:cubicBezTo>
                      <a:pt x="190" y="587"/>
                      <a:pt x="570"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 name="Google Shape;363;p8"/>
              <p:cNvSpPr/>
              <p:nvPr/>
            </p:nvSpPr>
            <p:spPr>
              <a:xfrm>
                <a:off x="2637250" y="8928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1" y="1870"/>
                      <a:pt x="190" y="1506"/>
                      <a:pt x="190" y="1046"/>
                    </a:cubicBezTo>
                    <a:cubicBezTo>
                      <a:pt x="190" y="587"/>
                      <a:pt x="571"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 name="Google Shape;364;p8"/>
              <p:cNvSpPr/>
              <p:nvPr/>
            </p:nvSpPr>
            <p:spPr>
              <a:xfrm>
                <a:off x="2394450" y="952225"/>
                <a:ext cx="51525" cy="51500"/>
              </a:xfrm>
              <a:custGeom>
                <a:avLst/>
                <a:gdLst/>
                <a:ahLst/>
                <a:cxnLst/>
                <a:rect l="l" t="t" r="r" b="b"/>
                <a:pathLst>
                  <a:path w="2061" h="2060" extrusionOk="0">
                    <a:moveTo>
                      <a:pt x="1030" y="206"/>
                    </a:moveTo>
                    <a:cubicBezTo>
                      <a:pt x="1490" y="206"/>
                      <a:pt x="1870" y="586"/>
                      <a:pt x="1870" y="1046"/>
                    </a:cubicBezTo>
                    <a:cubicBezTo>
                      <a:pt x="1870" y="1489"/>
                      <a:pt x="1490" y="1870"/>
                      <a:pt x="1030" y="1870"/>
                    </a:cubicBezTo>
                    <a:cubicBezTo>
                      <a:pt x="587" y="1870"/>
                      <a:pt x="207" y="1505"/>
                      <a:pt x="207" y="1046"/>
                    </a:cubicBezTo>
                    <a:cubicBezTo>
                      <a:pt x="207" y="586"/>
                      <a:pt x="587" y="206"/>
                      <a:pt x="1030" y="206"/>
                    </a:cubicBezTo>
                    <a:close/>
                    <a:moveTo>
                      <a:pt x="1030" y="0"/>
                    </a:moveTo>
                    <a:cubicBezTo>
                      <a:pt x="460" y="0"/>
                      <a:pt x="1" y="475"/>
                      <a:pt x="1" y="1030"/>
                    </a:cubicBezTo>
                    <a:cubicBezTo>
                      <a:pt x="1" y="1600"/>
                      <a:pt x="476" y="2060"/>
                      <a:pt x="1030" y="2060"/>
                    </a:cubicBezTo>
                    <a:cubicBezTo>
                      <a:pt x="1617"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 name="Google Shape;365;p8"/>
              <p:cNvSpPr/>
              <p:nvPr/>
            </p:nvSpPr>
            <p:spPr>
              <a:xfrm>
                <a:off x="2498625" y="991825"/>
                <a:ext cx="51500" cy="51500"/>
              </a:xfrm>
              <a:custGeom>
                <a:avLst/>
                <a:gdLst/>
                <a:ahLst/>
                <a:cxnLst/>
                <a:rect l="l" t="t" r="r" b="b"/>
                <a:pathLst>
                  <a:path w="2060" h="2060" extrusionOk="0">
                    <a:moveTo>
                      <a:pt x="1030" y="206"/>
                    </a:moveTo>
                    <a:cubicBezTo>
                      <a:pt x="1489" y="206"/>
                      <a:pt x="1854" y="587"/>
                      <a:pt x="1854" y="1046"/>
                    </a:cubicBezTo>
                    <a:cubicBezTo>
                      <a:pt x="1854" y="1490"/>
                      <a:pt x="1489" y="1870"/>
                      <a:pt x="1030" y="1870"/>
                    </a:cubicBezTo>
                    <a:cubicBezTo>
                      <a:pt x="571" y="1870"/>
                      <a:pt x="190" y="1506"/>
                      <a:pt x="190" y="1046"/>
                    </a:cubicBezTo>
                    <a:cubicBezTo>
                      <a:pt x="190" y="587"/>
                      <a:pt x="571" y="206"/>
                      <a:pt x="1030" y="206"/>
                    </a:cubicBezTo>
                    <a:close/>
                    <a:moveTo>
                      <a:pt x="1030" y="0"/>
                    </a:moveTo>
                    <a:cubicBezTo>
                      <a:pt x="444" y="0"/>
                      <a:pt x="0" y="476"/>
                      <a:pt x="0" y="1030"/>
                    </a:cubicBezTo>
                    <a:cubicBezTo>
                      <a:pt x="0" y="1601"/>
                      <a:pt x="476" y="2060"/>
                      <a:pt x="1030" y="2060"/>
                    </a:cubicBezTo>
                    <a:cubicBezTo>
                      <a:pt x="1600" y="2060"/>
                      <a:pt x="2060" y="1601"/>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 name="Google Shape;366;p8"/>
              <p:cNvSpPr/>
              <p:nvPr/>
            </p:nvSpPr>
            <p:spPr>
              <a:xfrm>
                <a:off x="2840025" y="749025"/>
                <a:ext cx="51525" cy="51525"/>
              </a:xfrm>
              <a:custGeom>
                <a:avLst/>
                <a:gdLst/>
                <a:ahLst/>
                <a:cxnLst/>
                <a:rect l="l" t="t" r="r" b="b"/>
                <a:pathLst>
                  <a:path w="2061" h="2061" extrusionOk="0">
                    <a:moveTo>
                      <a:pt x="1030" y="223"/>
                    </a:moveTo>
                    <a:cubicBezTo>
                      <a:pt x="1490" y="223"/>
                      <a:pt x="1870" y="603"/>
                      <a:pt x="1870" y="1047"/>
                    </a:cubicBezTo>
                    <a:cubicBezTo>
                      <a:pt x="1870" y="1506"/>
                      <a:pt x="1490" y="1886"/>
                      <a:pt x="1030" y="1886"/>
                    </a:cubicBezTo>
                    <a:cubicBezTo>
                      <a:pt x="587" y="1886"/>
                      <a:pt x="207" y="1506"/>
                      <a:pt x="207" y="1047"/>
                    </a:cubicBezTo>
                    <a:cubicBezTo>
                      <a:pt x="207" y="603"/>
                      <a:pt x="587" y="223"/>
                      <a:pt x="1030" y="223"/>
                    </a:cubicBezTo>
                    <a:close/>
                    <a:moveTo>
                      <a:pt x="1030" y="1"/>
                    </a:moveTo>
                    <a:cubicBezTo>
                      <a:pt x="460" y="1"/>
                      <a:pt x="1" y="476"/>
                      <a:pt x="1" y="1031"/>
                    </a:cubicBezTo>
                    <a:cubicBezTo>
                      <a:pt x="1" y="1601"/>
                      <a:pt x="476" y="2060"/>
                      <a:pt x="1030" y="2060"/>
                    </a:cubicBezTo>
                    <a:cubicBezTo>
                      <a:pt x="1617" y="2060"/>
                      <a:pt x="2060" y="1601"/>
                      <a:pt x="2060" y="1031"/>
                    </a:cubicBezTo>
                    <a:cubicBezTo>
                      <a:pt x="2060" y="460"/>
                      <a:pt x="1601"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 name="Google Shape;367;p8"/>
              <p:cNvSpPr/>
              <p:nvPr/>
            </p:nvSpPr>
            <p:spPr>
              <a:xfrm>
                <a:off x="2518425" y="570800"/>
                <a:ext cx="51500" cy="51525"/>
              </a:xfrm>
              <a:custGeom>
                <a:avLst/>
                <a:gdLst/>
                <a:ahLst/>
                <a:cxnLst/>
                <a:rect l="l" t="t" r="r" b="b"/>
                <a:pathLst>
                  <a:path w="2060" h="2061" extrusionOk="0">
                    <a:moveTo>
                      <a:pt x="1030" y="223"/>
                    </a:moveTo>
                    <a:cubicBezTo>
                      <a:pt x="1490" y="223"/>
                      <a:pt x="1854" y="603"/>
                      <a:pt x="1854" y="1046"/>
                    </a:cubicBezTo>
                    <a:cubicBezTo>
                      <a:pt x="1854" y="1506"/>
                      <a:pt x="1490" y="1886"/>
                      <a:pt x="1030" y="1886"/>
                    </a:cubicBezTo>
                    <a:cubicBezTo>
                      <a:pt x="571" y="1886"/>
                      <a:pt x="191" y="1506"/>
                      <a:pt x="191" y="1046"/>
                    </a:cubicBezTo>
                    <a:cubicBezTo>
                      <a:pt x="191" y="603"/>
                      <a:pt x="571" y="223"/>
                      <a:pt x="1030" y="223"/>
                    </a:cubicBezTo>
                    <a:close/>
                    <a:moveTo>
                      <a:pt x="1030" y="1"/>
                    </a:moveTo>
                    <a:cubicBezTo>
                      <a:pt x="444" y="1"/>
                      <a:pt x="0" y="476"/>
                      <a:pt x="0" y="1031"/>
                    </a:cubicBezTo>
                    <a:cubicBezTo>
                      <a:pt x="0" y="1601"/>
                      <a:pt x="476" y="2060"/>
                      <a:pt x="1030" y="2060"/>
                    </a:cubicBezTo>
                    <a:cubicBezTo>
                      <a:pt x="1601" y="2060"/>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368" name="Google Shape;368;p8"/>
            <p:cNvPicPr preferRelativeResize="0"/>
            <p:nvPr/>
          </p:nvPicPr>
          <p:blipFill>
            <a:blip r:embed="rId3">
              <a:alphaModFix amt="40000"/>
            </a:blip>
            <a:stretch>
              <a:fillRect/>
            </a:stretch>
          </p:blipFill>
          <p:spPr>
            <a:xfrm>
              <a:off x="7114525" y="742825"/>
              <a:ext cx="1177350" cy="1177350"/>
            </a:xfrm>
            <a:prstGeom prst="rect">
              <a:avLst/>
            </a:prstGeom>
            <a:noFill/>
            <a:ln>
              <a:noFill/>
            </a:ln>
          </p:spPr>
        </p:pic>
        <p:pic>
          <p:nvPicPr>
            <p:cNvPr id="369" name="Google Shape;369;p8"/>
            <p:cNvPicPr preferRelativeResize="0"/>
            <p:nvPr/>
          </p:nvPicPr>
          <p:blipFill>
            <a:blip r:embed="rId3">
              <a:alphaModFix amt="40000"/>
            </a:blip>
            <a:stretch>
              <a:fillRect/>
            </a:stretch>
          </p:blipFill>
          <p:spPr>
            <a:xfrm>
              <a:off x="7902550" y="-120600"/>
              <a:ext cx="1177350" cy="1177350"/>
            </a:xfrm>
            <a:prstGeom prst="rect">
              <a:avLst/>
            </a:prstGeom>
            <a:noFill/>
            <a:ln>
              <a:noFill/>
            </a:ln>
          </p:spPr>
        </p:pic>
        <p:pic>
          <p:nvPicPr>
            <p:cNvPr id="370" name="Google Shape;370;p8"/>
            <p:cNvPicPr preferRelativeResize="0"/>
            <p:nvPr/>
          </p:nvPicPr>
          <p:blipFill>
            <a:blip r:embed="rId3">
              <a:alphaModFix amt="40000"/>
            </a:blip>
            <a:stretch>
              <a:fillRect/>
            </a:stretch>
          </p:blipFill>
          <p:spPr>
            <a:xfrm>
              <a:off x="8073525" y="1016825"/>
              <a:ext cx="1177350" cy="1177350"/>
            </a:xfrm>
            <a:prstGeom prst="rect">
              <a:avLst/>
            </a:prstGeom>
            <a:noFill/>
            <a:ln>
              <a:noFill/>
            </a:ln>
          </p:spPr>
        </p:pic>
      </p:grpSp>
    </p:spTree>
    <p:extLst>
      <p:ext uri="{BB962C8B-B14F-4D97-AF65-F5344CB8AC3E}">
        <p14:creationId xmlns:p14="http://schemas.microsoft.com/office/powerpoint/2010/main" val="25477806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71"/>
        <p:cNvGrpSpPr/>
        <p:nvPr/>
      </p:nvGrpSpPr>
      <p:grpSpPr>
        <a:xfrm>
          <a:off x="0" y="0"/>
          <a:ext cx="0" cy="0"/>
          <a:chOff x="0" y="0"/>
          <a:chExt cx="0" cy="0"/>
        </a:xfrm>
      </p:grpSpPr>
      <p:pic>
        <p:nvPicPr>
          <p:cNvPr id="372" name="Google Shape;372;p9"/>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373" name="Google Shape;373;p9"/>
          <p:cNvSpPr txBox="1">
            <a:spLocks noGrp="1"/>
          </p:cNvSpPr>
          <p:nvPr>
            <p:ph type="title"/>
          </p:nvPr>
        </p:nvSpPr>
        <p:spPr>
          <a:xfrm>
            <a:off x="2988600" y="2111784"/>
            <a:ext cx="6214800" cy="130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80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endParaRPr/>
          </a:p>
        </p:txBody>
      </p:sp>
      <p:sp>
        <p:nvSpPr>
          <p:cNvPr id="374" name="Google Shape;374;p9"/>
          <p:cNvSpPr txBox="1">
            <a:spLocks noGrp="1"/>
          </p:cNvSpPr>
          <p:nvPr>
            <p:ph type="subTitle" idx="1"/>
          </p:nvPr>
        </p:nvSpPr>
        <p:spPr>
          <a:xfrm>
            <a:off x="2988600" y="3420217"/>
            <a:ext cx="6214800" cy="132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2133"/>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grpSp>
        <p:nvGrpSpPr>
          <p:cNvPr id="375" name="Google Shape;375;p9"/>
          <p:cNvGrpSpPr/>
          <p:nvPr/>
        </p:nvGrpSpPr>
        <p:grpSpPr>
          <a:xfrm>
            <a:off x="-2245778" y="482276"/>
            <a:ext cx="4653811" cy="2311291"/>
            <a:chOff x="-1684333" y="361707"/>
            <a:chExt cx="3490358" cy="1733468"/>
          </a:xfrm>
        </p:grpSpPr>
        <p:grpSp>
          <p:nvGrpSpPr>
            <p:cNvPr id="376" name="Google Shape;376;p9"/>
            <p:cNvGrpSpPr/>
            <p:nvPr/>
          </p:nvGrpSpPr>
          <p:grpSpPr>
            <a:xfrm>
              <a:off x="-1684333" y="361707"/>
              <a:ext cx="2907181" cy="1177348"/>
              <a:chOff x="2442775" y="3274750"/>
              <a:chExt cx="1690025" cy="684425"/>
            </a:xfrm>
          </p:grpSpPr>
          <p:sp>
            <p:nvSpPr>
              <p:cNvPr id="377" name="Google Shape;377;p9"/>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9"/>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9"/>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9"/>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 name="Google Shape;381;p9"/>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 name="Google Shape;382;p9"/>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3" name="Google Shape;383;p9"/>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4" name="Google Shape;384;p9"/>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5" name="Google Shape;385;p9"/>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9"/>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9"/>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8" name="Google Shape;388;p9"/>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9" name="Google Shape;389;p9"/>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0" name="Google Shape;390;p9"/>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1" name="Google Shape;391;p9"/>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2" name="Google Shape;392;p9"/>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3" name="Google Shape;393;p9"/>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4" name="Google Shape;394;p9"/>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9"/>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9"/>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9"/>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398" name="Google Shape;398;p9"/>
            <p:cNvPicPr preferRelativeResize="0"/>
            <p:nvPr/>
          </p:nvPicPr>
          <p:blipFill>
            <a:blip r:embed="rId3">
              <a:alphaModFix amt="40000"/>
            </a:blip>
            <a:stretch>
              <a:fillRect/>
            </a:stretch>
          </p:blipFill>
          <p:spPr>
            <a:xfrm>
              <a:off x="628675" y="761700"/>
              <a:ext cx="1177350" cy="1177350"/>
            </a:xfrm>
            <a:prstGeom prst="rect">
              <a:avLst/>
            </a:prstGeom>
            <a:noFill/>
            <a:ln>
              <a:noFill/>
            </a:ln>
          </p:spPr>
        </p:pic>
        <p:pic>
          <p:nvPicPr>
            <p:cNvPr id="399" name="Google Shape;399;p9"/>
            <p:cNvPicPr preferRelativeResize="0"/>
            <p:nvPr/>
          </p:nvPicPr>
          <p:blipFill>
            <a:blip r:embed="rId3">
              <a:alphaModFix amt="40000"/>
            </a:blip>
            <a:stretch>
              <a:fillRect/>
            </a:stretch>
          </p:blipFill>
          <p:spPr>
            <a:xfrm>
              <a:off x="-337750" y="917825"/>
              <a:ext cx="1177350" cy="1177350"/>
            </a:xfrm>
            <a:prstGeom prst="rect">
              <a:avLst/>
            </a:prstGeom>
            <a:noFill/>
            <a:ln>
              <a:noFill/>
            </a:ln>
          </p:spPr>
        </p:pic>
      </p:grpSp>
      <p:grpSp>
        <p:nvGrpSpPr>
          <p:cNvPr id="400" name="Google Shape;400;p9"/>
          <p:cNvGrpSpPr/>
          <p:nvPr/>
        </p:nvGrpSpPr>
        <p:grpSpPr>
          <a:xfrm>
            <a:off x="9764201" y="4746233"/>
            <a:ext cx="5361249" cy="2600667"/>
            <a:chOff x="7323150" y="3559675"/>
            <a:chExt cx="4020937" cy="1950500"/>
          </a:xfrm>
        </p:grpSpPr>
        <p:grpSp>
          <p:nvGrpSpPr>
            <p:cNvPr id="401" name="Google Shape;401;p9"/>
            <p:cNvGrpSpPr/>
            <p:nvPr/>
          </p:nvGrpSpPr>
          <p:grpSpPr>
            <a:xfrm>
              <a:off x="7802532" y="3702559"/>
              <a:ext cx="3541556" cy="1323917"/>
              <a:chOff x="2133050" y="2071900"/>
              <a:chExt cx="2132825" cy="797300"/>
            </a:xfrm>
          </p:grpSpPr>
          <p:sp>
            <p:nvSpPr>
              <p:cNvPr id="402" name="Google Shape;402;p9"/>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9"/>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9"/>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5" name="Google Shape;405;p9"/>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6" name="Google Shape;406;p9"/>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9"/>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8" name="Google Shape;408;p9"/>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9"/>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9"/>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1" name="Google Shape;411;p9"/>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2" name="Google Shape;412;p9"/>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3" name="Google Shape;413;p9"/>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4" name="Google Shape;414;p9"/>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5" name="Google Shape;415;p9"/>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6" name="Google Shape;416;p9"/>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7" name="Google Shape;417;p9"/>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8" name="Google Shape;418;p9"/>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9" name="Google Shape;419;p9"/>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0" name="Google Shape;420;p9"/>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1" name="Google Shape;421;p9"/>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2" name="Google Shape;422;p9"/>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3" name="Google Shape;423;p9"/>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4" name="Google Shape;424;p9"/>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5" name="Google Shape;425;p9"/>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6" name="Google Shape;426;p9"/>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7" name="Google Shape;427;p9"/>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8" name="Google Shape;428;p9"/>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9" name="Google Shape;429;p9"/>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0" name="Google Shape;430;p9"/>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1" name="Google Shape;431;p9"/>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432" name="Google Shape;432;p9"/>
            <p:cNvPicPr preferRelativeResize="0"/>
            <p:nvPr/>
          </p:nvPicPr>
          <p:blipFill>
            <a:blip r:embed="rId3">
              <a:alphaModFix amt="40000"/>
            </a:blip>
            <a:stretch>
              <a:fillRect/>
            </a:stretch>
          </p:blipFill>
          <p:spPr>
            <a:xfrm>
              <a:off x="7323150" y="4207425"/>
              <a:ext cx="1177350" cy="1177350"/>
            </a:xfrm>
            <a:prstGeom prst="rect">
              <a:avLst/>
            </a:prstGeom>
            <a:noFill/>
            <a:ln>
              <a:noFill/>
            </a:ln>
          </p:spPr>
        </p:pic>
        <p:pic>
          <p:nvPicPr>
            <p:cNvPr id="433" name="Google Shape;433;p9"/>
            <p:cNvPicPr preferRelativeResize="0"/>
            <p:nvPr/>
          </p:nvPicPr>
          <p:blipFill>
            <a:blip r:embed="rId3">
              <a:alphaModFix amt="40000"/>
            </a:blip>
            <a:stretch>
              <a:fillRect/>
            </a:stretch>
          </p:blipFill>
          <p:spPr>
            <a:xfrm>
              <a:off x="8282150" y="3559675"/>
              <a:ext cx="1177350" cy="1177350"/>
            </a:xfrm>
            <a:prstGeom prst="rect">
              <a:avLst/>
            </a:prstGeom>
            <a:noFill/>
            <a:ln>
              <a:noFill/>
            </a:ln>
          </p:spPr>
        </p:pic>
        <p:pic>
          <p:nvPicPr>
            <p:cNvPr id="434" name="Google Shape;434;p9"/>
            <p:cNvPicPr preferRelativeResize="0"/>
            <p:nvPr/>
          </p:nvPicPr>
          <p:blipFill>
            <a:blip r:embed="rId3">
              <a:alphaModFix amt="40000"/>
            </a:blip>
            <a:stretch>
              <a:fillRect/>
            </a:stretch>
          </p:blipFill>
          <p:spPr>
            <a:xfrm>
              <a:off x="8363950" y="4332825"/>
              <a:ext cx="1177350" cy="1177350"/>
            </a:xfrm>
            <a:prstGeom prst="rect">
              <a:avLst/>
            </a:prstGeom>
            <a:noFill/>
            <a:ln>
              <a:noFill/>
            </a:ln>
          </p:spPr>
        </p:pic>
      </p:grpSp>
    </p:spTree>
    <p:extLst>
      <p:ext uri="{BB962C8B-B14F-4D97-AF65-F5344CB8AC3E}">
        <p14:creationId xmlns:p14="http://schemas.microsoft.com/office/powerpoint/2010/main" val="3150414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C3A70-4827-08B4-ECD6-909B777168E4}"/>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B5527FA7-2868-8D95-F85D-2689859847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873D352E-9656-39A6-1771-DA71F6B62C75}"/>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5" name="Footer Placeholder 4">
            <a:extLst>
              <a:ext uri="{FF2B5EF4-FFF2-40B4-BE49-F238E27FC236}">
                <a16:creationId xmlns:a16="http://schemas.microsoft.com/office/drawing/2014/main" id="{C131756B-7B51-CA71-04D1-3D1315A1B228}"/>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8F3CB635-C0A9-2ED2-7FF9-52EC66B94351}"/>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26023522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35"/>
        <p:cNvGrpSpPr/>
        <p:nvPr/>
      </p:nvGrpSpPr>
      <p:grpSpPr>
        <a:xfrm>
          <a:off x="0" y="0"/>
          <a:ext cx="0" cy="0"/>
          <a:chOff x="0" y="0"/>
          <a:chExt cx="0" cy="0"/>
        </a:xfrm>
      </p:grpSpPr>
      <p:pic>
        <p:nvPicPr>
          <p:cNvPr id="436" name="Google Shape;436;p10"/>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437" name="Google Shape;437;p10"/>
          <p:cNvSpPr txBox="1">
            <a:spLocks noGrp="1"/>
          </p:cNvSpPr>
          <p:nvPr>
            <p:ph type="title"/>
          </p:nvPr>
        </p:nvSpPr>
        <p:spPr>
          <a:xfrm>
            <a:off x="960000" y="3047200"/>
            <a:ext cx="10272000" cy="7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438" name="Google Shape;438;p10"/>
          <p:cNvGrpSpPr/>
          <p:nvPr/>
        </p:nvGrpSpPr>
        <p:grpSpPr>
          <a:xfrm>
            <a:off x="-2189341" y="-324767"/>
            <a:ext cx="4719141" cy="3371960"/>
            <a:chOff x="-1642006" y="-243575"/>
            <a:chExt cx="3539356" cy="2528970"/>
          </a:xfrm>
        </p:grpSpPr>
        <p:grpSp>
          <p:nvGrpSpPr>
            <p:cNvPr id="439" name="Google Shape;439;p10"/>
            <p:cNvGrpSpPr/>
            <p:nvPr/>
          </p:nvGrpSpPr>
          <p:grpSpPr>
            <a:xfrm flipH="1">
              <a:off x="-1642006" y="159248"/>
              <a:ext cx="3134546" cy="2126147"/>
              <a:chOff x="2280775" y="570800"/>
              <a:chExt cx="1702725" cy="1154950"/>
            </a:xfrm>
          </p:grpSpPr>
          <p:sp>
            <p:nvSpPr>
              <p:cNvPr id="440" name="Google Shape;440;p10"/>
              <p:cNvSpPr/>
              <p:nvPr/>
            </p:nvSpPr>
            <p:spPr>
              <a:xfrm>
                <a:off x="2562775" y="1179175"/>
                <a:ext cx="1420725" cy="546575"/>
              </a:xfrm>
              <a:custGeom>
                <a:avLst/>
                <a:gdLst/>
                <a:ahLst/>
                <a:cxnLst/>
                <a:rect l="l" t="t" r="r" b="b"/>
                <a:pathLst>
                  <a:path w="56829" h="21863" extrusionOk="0">
                    <a:moveTo>
                      <a:pt x="143" y="0"/>
                    </a:moveTo>
                    <a:lnTo>
                      <a:pt x="1" y="143"/>
                    </a:lnTo>
                    <a:lnTo>
                      <a:pt x="777" y="871"/>
                    </a:lnTo>
                    <a:lnTo>
                      <a:pt x="777" y="6495"/>
                    </a:lnTo>
                    <a:lnTo>
                      <a:pt x="15843" y="21831"/>
                    </a:lnTo>
                    <a:lnTo>
                      <a:pt x="15875" y="21863"/>
                    </a:lnTo>
                    <a:lnTo>
                      <a:pt x="56828" y="21863"/>
                    </a:lnTo>
                    <a:lnTo>
                      <a:pt x="56828" y="21673"/>
                    </a:lnTo>
                    <a:lnTo>
                      <a:pt x="15954" y="21673"/>
                    </a:lnTo>
                    <a:lnTo>
                      <a:pt x="983" y="6416"/>
                    </a:lnTo>
                    <a:lnTo>
                      <a:pt x="983" y="776"/>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1" name="Google Shape;441;p10"/>
              <p:cNvSpPr/>
              <p:nvPr/>
            </p:nvSpPr>
            <p:spPr>
              <a:xfrm>
                <a:off x="2385350" y="1087275"/>
                <a:ext cx="1598150" cy="574325"/>
              </a:xfrm>
              <a:custGeom>
                <a:avLst/>
                <a:gdLst/>
                <a:ahLst/>
                <a:cxnLst/>
                <a:rect l="l" t="t" r="r" b="b"/>
                <a:pathLst>
                  <a:path w="63926" h="22973" extrusionOk="0">
                    <a:moveTo>
                      <a:pt x="1901" y="1"/>
                    </a:moveTo>
                    <a:lnTo>
                      <a:pt x="0" y="1886"/>
                    </a:lnTo>
                    <a:lnTo>
                      <a:pt x="127" y="2013"/>
                    </a:lnTo>
                    <a:lnTo>
                      <a:pt x="1981" y="191"/>
                    </a:lnTo>
                    <a:lnTo>
                      <a:pt x="9363" y="191"/>
                    </a:lnTo>
                    <a:lnTo>
                      <a:pt x="9854" y="824"/>
                    </a:lnTo>
                    <a:lnTo>
                      <a:pt x="9854" y="8096"/>
                    </a:lnTo>
                    <a:lnTo>
                      <a:pt x="24636" y="22972"/>
                    </a:lnTo>
                    <a:lnTo>
                      <a:pt x="63925" y="22972"/>
                    </a:lnTo>
                    <a:lnTo>
                      <a:pt x="63925" y="22766"/>
                    </a:lnTo>
                    <a:lnTo>
                      <a:pt x="24715" y="22766"/>
                    </a:lnTo>
                    <a:lnTo>
                      <a:pt x="10060" y="8017"/>
                    </a:lnTo>
                    <a:lnTo>
                      <a:pt x="10060" y="745"/>
                    </a:lnTo>
                    <a:lnTo>
                      <a:pt x="9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2" name="Google Shape;442;p10"/>
              <p:cNvSpPr/>
              <p:nvPr/>
            </p:nvSpPr>
            <p:spPr>
              <a:xfrm>
                <a:off x="2329900" y="1057575"/>
                <a:ext cx="1653600" cy="579075"/>
              </a:xfrm>
              <a:custGeom>
                <a:avLst/>
                <a:gdLst/>
                <a:ahLst/>
                <a:cxnLst/>
                <a:rect l="l" t="t" r="r" b="b"/>
                <a:pathLst>
                  <a:path w="66144" h="23163" extrusionOk="0">
                    <a:moveTo>
                      <a:pt x="0" y="0"/>
                    </a:moveTo>
                    <a:lnTo>
                      <a:pt x="0" y="190"/>
                    </a:lnTo>
                    <a:lnTo>
                      <a:pt x="12278" y="190"/>
                    </a:lnTo>
                    <a:lnTo>
                      <a:pt x="13070" y="808"/>
                    </a:lnTo>
                    <a:lnTo>
                      <a:pt x="13070" y="8777"/>
                    </a:lnTo>
                    <a:lnTo>
                      <a:pt x="27297" y="23131"/>
                    </a:lnTo>
                    <a:lnTo>
                      <a:pt x="27329" y="23162"/>
                    </a:lnTo>
                    <a:lnTo>
                      <a:pt x="66143" y="23162"/>
                    </a:lnTo>
                    <a:lnTo>
                      <a:pt x="66143" y="22972"/>
                    </a:lnTo>
                    <a:lnTo>
                      <a:pt x="27408" y="22972"/>
                    </a:lnTo>
                    <a:lnTo>
                      <a:pt x="13261" y="8698"/>
                    </a:lnTo>
                    <a:lnTo>
                      <a:pt x="13261" y="713"/>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3" name="Google Shape;443;p10"/>
              <p:cNvSpPr/>
              <p:nvPr/>
            </p:nvSpPr>
            <p:spPr>
              <a:xfrm>
                <a:off x="2547725" y="1017975"/>
                <a:ext cx="1435775" cy="598875"/>
              </a:xfrm>
              <a:custGeom>
                <a:avLst/>
                <a:gdLst/>
                <a:ahLst/>
                <a:cxnLst/>
                <a:rect l="l" t="t" r="r" b="b"/>
                <a:pathLst>
                  <a:path w="57431" h="23955" extrusionOk="0">
                    <a:moveTo>
                      <a:pt x="1" y="0"/>
                    </a:moveTo>
                    <a:lnTo>
                      <a:pt x="1" y="190"/>
                    </a:lnTo>
                    <a:lnTo>
                      <a:pt x="4310" y="190"/>
                    </a:lnTo>
                    <a:lnTo>
                      <a:pt x="5340" y="1172"/>
                    </a:lnTo>
                    <a:lnTo>
                      <a:pt x="5340" y="9854"/>
                    </a:lnTo>
                    <a:lnTo>
                      <a:pt x="19059" y="23922"/>
                    </a:lnTo>
                    <a:lnTo>
                      <a:pt x="19091" y="23954"/>
                    </a:lnTo>
                    <a:lnTo>
                      <a:pt x="57430" y="23954"/>
                    </a:lnTo>
                    <a:lnTo>
                      <a:pt x="57430" y="23764"/>
                    </a:lnTo>
                    <a:lnTo>
                      <a:pt x="19186" y="23764"/>
                    </a:lnTo>
                    <a:lnTo>
                      <a:pt x="5546" y="9775"/>
                    </a:lnTo>
                    <a:lnTo>
                      <a:pt x="5546" y="1093"/>
                    </a:lnTo>
                    <a:lnTo>
                      <a:pt x="43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4" name="Google Shape;444;p10"/>
              <p:cNvSpPr/>
              <p:nvPr/>
            </p:nvSpPr>
            <p:spPr>
              <a:xfrm>
                <a:off x="2442775" y="978350"/>
                <a:ext cx="1540725" cy="613925"/>
              </a:xfrm>
              <a:custGeom>
                <a:avLst/>
                <a:gdLst/>
                <a:ahLst/>
                <a:cxnLst/>
                <a:rect l="l" t="t" r="r" b="b"/>
                <a:pathLst>
                  <a:path w="61629" h="24557" extrusionOk="0">
                    <a:moveTo>
                      <a:pt x="0" y="1"/>
                    </a:moveTo>
                    <a:lnTo>
                      <a:pt x="0" y="191"/>
                    </a:lnTo>
                    <a:lnTo>
                      <a:pt x="9126" y="191"/>
                    </a:lnTo>
                    <a:lnTo>
                      <a:pt x="10330" y="1522"/>
                    </a:lnTo>
                    <a:lnTo>
                      <a:pt x="10330" y="10948"/>
                    </a:lnTo>
                    <a:lnTo>
                      <a:pt x="23733" y="24509"/>
                    </a:lnTo>
                    <a:lnTo>
                      <a:pt x="23780" y="24557"/>
                    </a:lnTo>
                    <a:lnTo>
                      <a:pt x="61628" y="24557"/>
                    </a:lnTo>
                    <a:lnTo>
                      <a:pt x="61628" y="24351"/>
                    </a:lnTo>
                    <a:lnTo>
                      <a:pt x="23859" y="24351"/>
                    </a:lnTo>
                    <a:lnTo>
                      <a:pt x="10536" y="10869"/>
                    </a:lnTo>
                    <a:lnTo>
                      <a:pt x="10536" y="1442"/>
                    </a:lnTo>
                    <a:lnTo>
                      <a:pt x="9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5" name="Google Shape;445;p10"/>
              <p:cNvSpPr/>
              <p:nvPr/>
            </p:nvSpPr>
            <p:spPr>
              <a:xfrm>
                <a:off x="2676850" y="934800"/>
                <a:ext cx="1306650" cy="637675"/>
              </a:xfrm>
              <a:custGeom>
                <a:avLst/>
                <a:gdLst/>
                <a:ahLst/>
                <a:cxnLst/>
                <a:rect l="l" t="t" r="r" b="b"/>
                <a:pathLst>
                  <a:path w="52266" h="25507" extrusionOk="0">
                    <a:moveTo>
                      <a:pt x="143" y="0"/>
                    </a:moveTo>
                    <a:lnTo>
                      <a:pt x="0" y="143"/>
                    </a:lnTo>
                    <a:lnTo>
                      <a:pt x="1965" y="2060"/>
                    </a:lnTo>
                    <a:lnTo>
                      <a:pt x="1965" y="12183"/>
                    </a:lnTo>
                    <a:lnTo>
                      <a:pt x="14845" y="25459"/>
                    </a:lnTo>
                    <a:lnTo>
                      <a:pt x="14892" y="25507"/>
                    </a:lnTo>
                    <a:lnTo>
                      <a:pt x="52265" y="25507"/>
                    </a:lnTo>
                    <a:lnTo>
                      <a:pt x="52265" y="25301"/>
                    </a:lnTo>
                    <a:lnTo>
                      <a:pt x="14972" y="25301"/>
                    </a:lnTo>
                    <a:lnTo>
                      <a:pt x="2155" y="12104"/>
                    </a:lnTo>
                    <a:lnTo>
                      <a:pt x="2155" y="1980"/>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6" name="Google Shape;446;p10"/>
              <p:cNvSpPr/>
              <p:nvPr/>
            </p:nvSpPr>
            <p:spPr>
              <a:xfrm>
                <a:off x="2508525" y="824675"/>
                <a:ext cx="1474975" cy="722850"/>
              </a:xfrm>
              <a:custGeom>
                <a:avLst/>
                <a:gdLst/>
                <a:ahLst/>
                <a:cxnLst/>
                <a:rect l="l" t="t" r="r" b="b"/>
                <a:pathLst>
                  <a:path w="58999" h="28914" extrusionOk="0">
                    <a:moveTo>
                      <a:pt x="3391" y="1"/>
                    </a:moveTo>
                    <a:lnTo>
                      <a:pt x="0" y="3439"/>
                    </a:lnTo>
                    <a:lnTo>
                      <a:pt x="143" y="3565"/>
                    </a:lnTo>
                    <a:lnTo>
                      <a:pt x="3470" y="207"/>
                    </a:lnTo>
                    <a:lnTo>
                      <a:pt x="6337" y="207"/>
                    </a:lnTo>
                    <a:lnTo>
                      <a:pt x="9490" y="3407"/>
                    </a:lnTo>
                    <a:lnTo>
                      <a:pt x="9490" y="16081"/>
                    </a:lnTo>
                    <a:lnTo>
                      <a:pt x="22085" y="28882"/>
                    </a:lnTo>
                    <a:lnTo>
                      <a:pt x="22101" y="28914"/>
                    </a:lnTo>
                    <a:lnTo>
                      <a:pt x="58998" y="28914"/>
                    </a:lnTo>
                    <a:lnTo>
                      <a:pt x="58998" y="28724"/>
                    </a:lnTo>
                    <a:lnTo>
                      <a:pt x="22180" y="28724"/>
                    </a:lnTo>
                    <a:lnTo>
                      <a:pt x="9680" y="16002"/>
                    </a:lnTo>
                    <a:lnTo>
                      <a:pt x="9680" y="3328"/>
                    </a:lnTo>
                    <a:lnTo>
                      <a:pt x="6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7" name="Google Shape;447;p10"/>
              <p:cNvSpPr/>
              <p:nvPr/>
            </p:nvSpPr>
            <p:spPr>
              <a:xfrm>
                <a:off x="2413850" y="804875"/>
                <a:ext cx="1569650" cy="718100"/>
              </a:xfrm>
              <a:custGeom>
                <a:avLst/>
                <a:gdLst/>
                <a:ahLst/>
                <a:cxnLst/>
                <a:rect l="l" t="t" r="r" b="b"/>
                <a:pathLst>
                  <a:path w="62786" h="28724" extrusionOk="0">
                    <a:moveTo>
                      <a:pt x="7178" y="1"/>
                    </a:moveTo>
                    <a:lnTo>
                      <a:pt x="4738" y="2377"/>
                    </a:lnTo>
                    <a:lnTo>
                      <a:pt x="1" y="2377"/>
                    </a:lnTo>
                    <a:lnTo>
                      <a:pt x="1" y="2583"/>
                    </a:lnTo>
                    <a:lnTo>
                      <a:pt x="4817" y="2583"/>
                    </a:lnTo>
                    <a:lnTo>
                      <a:pt x="7257" y="207"/>
                    </a:lnTo>
                    <a:lnTo>
                      <a:pt x="10901" y="207"/>
                    </a:lnTo>
                    <a:lnTo>
                      <a:pt x="14259" y="3597"/>
                    </a:lnTo>
                    <a:lnTo>
                      <a:pt x="14259" y="16382"/>
                    </a:lnTo>
                    <a:lnTo>
                      <a:pt x="26347" y="28676"/>
                    </a:lnTo>
                    <a:lnTo>
                      <a:pt x="26363" y="28723"/>
                    </a:lnTo>
                    <a:lnTo>
                      <a:pt x="62785" y="28723"/>
                    </a:lnTo>
                    <a:lnTo>
                      <a:pt x="62785" y="28517"/>
                    </a:lnTo>
                    <a:lnTo>
                      <a:pt x="26442" y="28517"/>
                    </a:lnTo>
                    <a:lnTo>
                      <a:pt x="14465" y="16303"/>
                    </a:lnTo>
                    <a:lnTo>
                      <a:pt x="14465" y="3502"/>
                    </a:lnTo>
                    <a:lnTo>
                      <a:pt x="10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8" name="Google Shape;448;p10"/>
              <p:cNvSpPr/>
              <p:nvPr/>
            </p:nvSpPr>
            <p:spPr>
              <a:xfrm>
                <a:off x="2946975" y="1316600"/>
                <a:ext cx="1036525" cy="166775"/>
              </a:xfrm>
              <a:custGeom>
                <a:avLst/>
                <a:gdLst/>
                <a:ahLst/>
                <a:cxnLst/>
                <a:rect l="l" t="t" r="r" b="b"/>
                <a:pathLst>
                  <a:path w="41461" h="6671" extrusionOk="0">
                    <a:moveTo>
                      <a:pt x="143" y="0"/>
                    </a:moveTo>
                    <a:lnTo>
                      <a:pt x="0" y="127"/>
                    </a:lnTo>
                    <a:lnTo>
                      <a:pt x="6559" y="6670"/>
                    </a:lnTo>
                    <a:lnTo>
                      <a:pt x="41460" y="6670"/>
                    </a:lnTo>
                    <a:lnTo>
                      <a:pt x="41460" y="6464"/>
                    </a:lnTo>
                    <a:lnTo>
                      <a:pt x="6638" y="6464"/>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9" name="Google Shape;449;p10"/>
              <p:cNvSpPr/>
              <p:nvPr/>
            </p:nvSpPr>
            <p:spPr>
              <a:xfrm>
                <a:off x="2770325" y="666250"/>
                <a:ext cx="1213175" cy="752550"/>
              </a:xfrm>
              <a:custGeom>
                <a:avLst/>
                <a:gdLst/>
                <a:ahLst/>
                <a:cxnLst/>
                <a:rect l="l" t="t" r="r" b="b"/>
                <a:pathLst>
                  <a:path w="48527" h="30102" extrusionOk="0">
                    <a:moveTo>
                      <a:pt x="0" y="1"/>
                    </a:moveTo>
                    <a:lnTo>
                      <a:pt x="0" y="2979"/>
                    </a:lnTo>
                    <a:lnTo>
                      <a:pt x="2377" y="5292"/>
                    </a:lnTo>
                    <a:lnTo>
                      <a:pt x="2377" y="19725"/>
                    </a:lnTo>
                    <a:lnTo>
                      <a:pt x="13039" y="30102"/>
                    </a:lnTo>
                    <a:lnTo>
                      <a:pt x="48526" y="30102"/>
                    </a:lnTo>
                    <a:lnTo>
                      <a:pt x="48526" y="29912"/>
                    </a:lnTo>
                    <a:lnTo>
                      <a:pt x="13118" y="29912"/>
                    </a:lnTo>
                    <a:lnTo>
                      <a:pt x="2583" y="19630"/>
                    </a:lnTo>
                    <a:lnTo>
                      <a:pt x="2583" y="5213"/>
                    </a:lnTo>
                    <a:lnTo>
                      <a:pt x="206" y="2900"/>
                    </a:lnTo>
                    <a:lnTo>
                      <a:pt x="2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0" name="Google Shape;450;p10"/>
              <p:cNvSpPr/>
              <p:nvPr/>
            </p:nvSpPr>
            <p:spPr>
              <a:xfrm>
                <a:off x="2864575" y="798150"/>
                <a:ext cx="1118925" cy="606000"/>
              </a:xfrm>
              <a:custGeom>
                <a:avLst/>
                <a:gdLst/>
                <a:ahLst/>
                <a:cxnLst/>
                <a:rect l="l" t="t" r="r" b="b"/>
                <a:pathLst>
                  <a:path w="44757" h="24240" extrusionOk="0">
                    <a:moveTo>
                      <a:pt x="1" y="0"/>
                    </a:moveTo>
                    <a:lnTo>
                      <a:pt x="1" y="14132"/>
                    </a:lnTo>
                    <a:lnTo>
                      <a:pt x="10140" y="24240"/>
                    </a:lnTo>
                    <a:lnTo>
                      <a:pt x="44756" y="24240"/>
                    </a:lnTo>
                    <a:lnTo>
                      <a:pt x="44756" y="24034"/>
                    </a:lnTo>
                    <a:lnTo>
                      <a:pt x="10219" y="24034"/>
                    </a:lnTo>
                    <a:lnTo>
                      <a:pt x="191" y="14053"/>
                    </a:ln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1" name="Google Shape;451;p10"/>
              <p:cNvSpPr/>
              <p:nvPr/>
            </p:nvSpPr>
            <p:spPr>
              <a:xfrm>
                <a:off x="2857050" y="695175"/>
                <a:ext cx="1126450" cy="684025"/>
              </a:xfrm>
              <a:custGeom>
                <a:avLst/>
                <a:gdLst/>
                <a:ahLst/>
                <a:cxnLst/>
                <a:rect l="l" t="t" r="r" b="b"/>
                <a:pathLst>
                  <a:path w="45058" h="27361" extrusionOk="0">
                    <a:moveTo>
                      <a:pt x="143" y="0"/>
                    </a:moveTo>
                    <a:lnTo>
                      <a:pt x="1" y="143"/>
                    </a:lnTo>
                    <a:lnTo>
                      <a:pt x="1680" y="1901"/>
                    </a:lnTo>
                    <a:lnTo>
                      <a:pt x="1680" y="17760"/>
                    </a:lnTo>
                    <a:lnTo>
                      <a:pt x="11503" y="27361"/>
                    </a:lnTo>
                    <a:lnTo>
                      <a:pt x="45057" y="27361"/>
                    </a:lnTo>
                    <a:lnTo>
                      <a:pt x="45057" y="27170"/>
                    </a:lnTo>
                    <a:lnTo>
                      <a:pt x="11582" y="27170"/>
                    </a:lnTo>
                    <a:lnTo>
                      <a:pt x="1886" y="17681"/>
                    </a:lnTo>
                    <a:lnTo>
                      <a:pt x="1886" y="1822"/>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2" name="Google Shape;452;p10"/>
              <p:cNvSpPr/>
              <p:nvPr/>
            </p:nvSpPr>
            <p:spPr>
              <a:xfrm>
                <a:off x="2567525" y="596950"/>
                <a:ext cx="1415975" cy="728000"/>
              </a:xfrm>
              <a:custGeom>
                <a:avLst/>
                <a:gdLst/>
                <a:ahLst/>
                <a:cxnLst/>
                <a:rect l="l" t="t" r="r" b="b"/>
                <a:pathLst>
                  <a:path w="56639" h="29120" extrusionOk="0">
                    <a:moveTo>
                      <a:pt x="1" y="0"/>
                    </a:moveTo>
                    <a:lnTo>
                      <a:pt x="1" y="206"/>
                    </a:lnTo>
                    <a:lnTo>
                      <a:pt x="12247" y="206"/>
                    </a:lnTo>
                    <a:lnTo>
                      <a:pt x="15241" y="3296"/>
                    </a:lnTo>
                    <a:lnTo>
                      <a:pt x="15241" y="20279"/>
                    </a:lnTo>
                    <a:lnTo>
                      <a:pt x="24256" y="29119"/>
                    </a:lnTo>
                    <a:lnTo>
                      <a:pt x="56638" y="29119"/>
                    </a:lnTo>
                    <a:lnTo>
                      <a:pt x="56638" y="28913"/>
                    </a:lnTo>
                    <a:lnTo>
                      <a:pt x="24335" y="28913"/>
                    </a:lnTo>
                    <a:lnTo>
                      <a:pt x="15447" y="20200"/>
                    </a:lnTo>
                    <a:lnTo>
                      <a:pt x="15447" y="3216"/>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3" name="Google Shape;453;p10"/>
              <p:cNvSpPr/>
              <p:nvPr/>
            </p:nvSpPr>
            <p:spPr>
              <a:xfrm>
                <a:off x="2357225" y="1123325"/>
                <a:ext cx="46750" cy="46350"/>
              </a:xfrm>
              <a:custGeom>
                <a:avLst/>
                <a:gdLst/>
                <a:ahLst/>
                <a:cxnLst/>
                <a:rect l="l" t="t" r="r" b="b"/>
                <a:pathLst>
                  <a:path w="1870" h="1854" extrusionOk="0">
                    <a:moveTo>
                      <a:pt x="935" y="0"/>
                    </a:moveTo>
                    <a:cubicBezTo>
                      <a:pt x="428" y="0"/>
                      <a:pt x="1" y="412"/>
                      <a:pt x="1" y="935"/>
                    </a:cubicBezTo>
                    <a:cubicBezTo>
                      <a:pt x="1" y="1442"/>
                      <a:pt x="428" y="1854"/>
                      <a:pt x="935" y="1854"/>
                    </a:cubicBezTo>
                    <a:cubicBezTo>
                      <a:pt x="1458" y="1854"/>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4" name="Google Shape;454;p10"/>
              <p:cNvSpPr/>
              <p:nvPr/>
            </p:nvSpPr>
            <p:spPr>
              <a:xfrm>
                <a:off x="2748525" y="633375"/>
                <a:ext cx="46775" cy="46375"/>
              </a:xfrm>
              <a:custGeom>
                <a:avLst/>
                <a:gdLst/>
                <a:ahLst/>
                <a:cxnLst/>
                <a:rect l="l" t="t" r="r" b="b"/>
                <a:pathLst>
                  <a:path w="1871" h="1855" extrusionOk="0">
                    <a:moveTo>
                      <a:pt x="936" y="1"/>
                    </a:moveTo>
                    <a:cubicBezTo>
                      <a:pt x="413" y="1"/>
                      <a:pt x="1" y="413"/>
                      <a:pt x="1" y="920"/>
                    </a:cubicBezTo>
                    <a:cubicBezTo>
                      <a:pt x="1" y="1443"/>
                      <a:pt x="413" y="1854"/>
                      <a:pt x="936" y="1854"/>
                    </a:cubicBezTo>
                    <a:cubicBezTo>
                      <a:pt x="1443" y="1854"/>
                      <a:pt x="1870" y="1443"/>
                      <a:pt x="1870" y="920"/>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5" name="Google Shape;455;p10"/>
              <p:cNvSpPr/>
              <p:nvPr/>
            </p:nvSpPr>
            <p:spPr>
              <a:xfrm>
                <a:off x="2842800" y="682900"/>
                <a:ext cx="46375" cy="46350"/>
              </a:xfrm>
              <a:custGeom>
                <a:avLst/>
                <a:gdLst/>
                <a:ahLst/>
                <a:cxnLst/>
                <a:rect l="l" t="t" r="r" b="b"/>
                <a:pathLst>
                  <a:path w="1855" h="1854" extrusionOk="0">
                    <a:moveTo>
                      <a:pt x="919" y="0"/>
                    </a:moveTo>
                    <a:cubicBezTo>
                      <a:pt x="412" y="0"/>
                      <a:pt x="0" y="412"/>
                      <a:pt x="0" y="919"/>
                    </a:cubicBezTo>
                    <a:cubicBezTo>
                      <a:pt x="0" y="1442"/>
                      <a:pt x="412" y="1854"/>
                      <a:pt x="919" y="1854"/>
                    </a:cubicBezTo>
                    <a:cubicBezTo>
                      <a:pt x="1442" y="1854"/>
                      <a:pt x="1854" y="1442"/>
                      <a:pt x="1854" y="919"/>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6" name="Google Shape;456;p10"/>
              <p:cNvSpPr/>
              <p:nvPr/>
            </p:nvSpPr>
            <p:spPr>
              <a:xfrm>
                <a:off x="2530700" y="1148275"/>
                <a:ext cx="46375" cy="46350"/>
              </a:xfrm>
              <a:custGeom>
                <a:avLst/>
                <a:gdLst/>
                <a:ahLst/>
                <a:cxnLst/>
                <a:rect l="l" t="t" r="r" b="b"/>
                <a:pathLst>
                  <a:path w="1855" h="1854" extrusionOk="0">
                    <a:moveTo>
                      <a:pt x="935" y="0"/>
                    </a:moveTo>
                    <a:cubicBezTo>
                      <a:pt x="412" y="0"/>
                      <a:pt x="1" y="412"/>
                      <a:pt x="1" y="919"/>
                    </a:cubicBezTo>
                    <a:cubicBezTo>
                      <a:pt x="1"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7" name="Google Shape;457;p10"/>
              <p:cNvSpPr/>
              <p:nvPr/>
            </p:nvSpPr>
            <p:spPr>
              <a:xfrm>
                <a:off x="2916875" y="1286900"/>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8" name="Google Shape;458;p10"/>
              <p:cNvSpPr/>
              <p:nvPr/>
            </p:nvSpPr>
            <p:spPr>
              <a:xfrm>
                <a:off x="2280775" y="1031425"/>
                <a:ext cx="51525" cy="51525"/>
              </a:xfrm>
              <a:custGeom>
                <a:avLst/>
                <a:gdLst/>
                <a:ahLst/>
                <a:cxnLst/>
                <a:rect l="l" t="t" r="r" b="b"/>
                <a:pathLst>
                  <a:path w="2061" h="2061" extrusionOk="0">
                    <a:moveTo>
                      <a:pt x="1031" y="207"/>
                    </a:moveTo>
                    <a:cubicBezTo>
                      <a:pt x="1490" y="207"/>
                      <a:pt x="1854" y="587"/>
                      <a:pt x="1854" y="1046"/>
                    </a:cubicBezTo>
                    <a:cubicBezTo>
                      <a:pt x="1854" y="1506"/>
                      <a:pt x="1490" y="1870"/>
                      <a:pt x="1031" y="1870"/>
                    </a:cubicBezTo>
                    <a:cubicBezTo>
                      <a:pt x="571" y="1870"/>
                      <a:pt x="191" y="1506"/>
                      <a:pt x="191" y="1046"/>
                    </a:cubicBezTo>
                    <a:cubicBezTo>
                      <a:pt x="191" y="587"/>
                      <a:pt x="571" y="207"/>
                      <a:pt x="1031" y="207"/>
                    </a:cubicBezTo>
                    <a:close/>
                    <a:moveTo>
                      <a:pt x="1031" y="1"/>
                    </a:moveTo>
                    <a:cubicBezTo>
                      <a:pt x="460" y="1"/>
                      <a:pt x="1" y="476"/>
                      <a:pt x="1" y="1030"/>
                    </a:cubicBezTo>
                    <a:cubicBezTo>
                      <a:pt x="1" y="1601"/>
                      <a:pt x="476" y="2060"/>
                      <a:pt x="1031" y="2060"/>
                    </a:cubicBezTo>
                    <a:cubicBezTo>
                      <a:pt x="1601" y="2060"/>
                      <a:pt x="2060" y="1601"/>
                      <a:pt x="2060" y="1030"/>
                    </a:cubicBezTo>
                    <a:cubicBezTo>
                      <a:pt x="2060" y="444"/>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9" name="Google Shape;459;p10"/>
              <p:cNvSpPr/>
              <p:nvPr/>
            </p:nvSpPr>
            <p:spPr>
              <a:xfrm>
                <a:off x="2364750" y="842900"/>
                <a:ext cx="51525" cy="51925"/>
              </a:xfrm>
              <a:custGeom>
                <a:avLst/>
                <a:gdLst/>
                <a:ahLst/>
                <a:cxnLst/>
                <a:rect l="l" t="t" r="r" b="b"/>
                <a:pathLst>
                  <a:path w="2061" h="2077" extrusionOk="0">
                    <a:moveTo>
                      <a:pt x="1030" y="222"/>
                    </a:moveTo>
                    <a:cubicBezTo>
                      <a:pt x="1490" y="222"/>
                      <a:pt x="1870" y="603"/>
                      <a:pt x="1870" y="1062"/>
                    </a:cubicBezTo>
                    <a:cubicBezTo>
                      <a:pt x="1870" y="1506"/>
                      <a:pt x="1490" y="1886"/>
                      <a:pt x="1030" y="1886"/>
                    </a:cubicBezTo>
                    <a:cubicBezTo>
                      <a:pt x="587" y="1886"/>
                      <a:pt x="206" y="1522"/>
                      <a:pt x="206" y="1062"/>
                    </a:cubicBezTo>
                    <a:cubicBezTo>
                      <a:pt x="206" y="603"/>
                      <a:pt x="587" y="222"/>
                      <a:pt x="1030" y="222"/>
                    </a:cubicBezTo>
                    <a:close/>
                    <a:moveTo>
                      <a:pt x="1030" y="1"/>
                    </a:moveTo>
                    <a:cubicBezTo>
                      <a:pt x="460" y="1"/>
                      <a:pt x="1" y="492"/>
                      <a:pt x="1" y="1046"/>
                    </a:cubicBezTo>
                    <a:cubicBezTo>
                      <a:pt x="1" y="1617"/>
                      <a:pt x="476" y="2076"/>
                      <a:pt x="1030" y="2076"/>
                    </a:cubicBezTo>
                    <a:cubicBezTo>
                      <a:pt x="1616" y="2076"/>
                      <a:pt x="2060" y="1617"/>
                      <a:pt x="2060" y="1046"/>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0" name="Google Shape;460;p10"/>
              <p:cNvSpPr/>
              <p:nvPr/>
            </p:nvSpPr>
            <p:spPr>
              <a:xfrm>
                <a:off x="2468925" y="9027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0" y="1870"/>
                      <a:pt x="190" y="1506"/>
                      <a:pt x="190" y="1046"/>
                    </a:cubicBezTo>
                    <a:cubicBezTo>
                      <a:pt x="190" y="587"/>
                      <a:pt x="570"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1" name="Google Shape;461;p10"/>
              <p:cNvSpPr/>
              <p:nvPr/>
            </p:nvSpPr>
            <p:spPr>
              <a:xfrm>
                <a:off x="2637250" y="8928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1" y="1870"/>
                      <a:pt x="190" y="1506"/>
                      <a:pt x="190" y="1046"/>
                    </a:cubicBezTo>
                    <a:cubicBezTo>
                      <a:pt x="190" y="587"/>
                      <a:pt x="571"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2" name="Google Shape;462;p10"/>
              <p:cNvSpPr/>
              <p:nvPr/>
            </p:nvSpPr>
            <p:spPr>
              <a:xfrm>
                <a:off x="2394450" y="952225"/>
                <a:ext cx="51525" cy="51500"/>
              </a:xfrm>
              <a:custGeom>
                <a:avLst/>
                <a:gdLst/>
                <a:ahLst/>
                <a:cxnLst/>
                <a:rect l="l" t="t" r="r" b="b"/>
                <a:pathLst>
                  <a:path w="2061" h="2060" extrusionOk="0">
                    <a:moveTo>
                      <a:pt x="1030" y="206"/>
                    </a:moveTo>
                    <a:cubicBezTo>
                      <a:pt x="1490" y="206"/>
                      <a:pt x="1870" y="586"/>
                      <a:pt x="1870" y="1046"/>
                    </a:cubicBezTo>
                    <a:cubicBezTo>
                      <a:pt x="1870" y="1489"/>
                      <a:pt x="1490" y="1870"/>
                      <a:pt x="1030" y="1870"/>
                    </a:cubicBezTo>
                    <a:cubicBezTo>
                      <a:pt x="587" y="1870"/>
                      <a:pt x="207" y="1505"/>
                      <a:pt x="207" y="1046"/>
                    </a:cubicBezTo>
                    <a:cubicBezTo>
                      <a:pt x="207" y="586"/>
                      <a:pt x="587" y="206"/>
                      <a:pt x="1030" y="206"/>
                    </a:cubicBezTo>
                    <a:close/>
                    <a:moveTo>
                      <a:pt x="1030" y="0"/>
                    </a:moveTo>
                    <a:cubicBezTo>
                      <a:pt x="460" y="0"/>
                      <a:pt x="1" y="475"/>
                      <a:pt x="1" y="1030"/>
                    </a:cubicBezTo>
                    <a:cubicBezTo>
                      <a:pt x="1" y="1600"/>
                      <a:pt x="476" y="2060"/>
                      <a:pt x="1030" y="2060"/>
                    </a:cubicBezTo>
                    <a:cubicBezTo>
                      <a:pt x="1617"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3" name="Google Shape;463;p10"/>
              <p:cNvSpPr/>
              <p:nvPr/>
            </p:nvSpPr>
            <p:spPr>
              <a:xfrm>
                <a:off x="2498625" y="991825"/>
                <a:ext cx="51500" cy="51500"/>
              </a:xfrm>
              <a:custGeom>
                <a:avLst/>
                <a:gdLst/>
                <a:ahLst/>
                <a:cxnLst/>
                <a:rect l="l" t="t" r="r" b="b"/>
                <a:pathLst>
                  <a:path w="2060" h="2060" extrusionOk="0">
                    <a:moveTo>
                      <a:pt x="1030" y="206"/>
                    </a:moveTo>
                    <a:cubicBezTo>
                      <a:pt x="1489" y="206"/>
                      <a:pt x="1854" y="587"/>
                      <a:pt x="1854" y="1046"/>
                    </a:cubicBezTo>
                    <a:cubicBezTo>
                      <a:pt x="1854" y="1490"/>
                      <a:pt x="1489" y="1870"/>
                      <a:pt x="1030" y="1870"/>
                    </a:cubicBezTo>
                    <a:cubicBezTo>
                      <a:pt x="571" y="1870"/>
                      <a:pt x="190" y="1506"/>
                      <a:pt x="190" y="1046"/>
                    </a:cubicBezTo>
                    <a:cubicBezTo>
                      <a:pt x="190" y="587"/>
                      <a:pt x="571" y="206"/>
                      <a:pt x="1030" y="206"/>
                    </a:cubicBezTo>
                    <a:close/>
                    <a:moveTo>
                      <a:pt x="1030" y="0"/>
                    </a:moveTo>
                    <a:cubicBezTo>
                      <a:pt x="444" y="0"/>
                      <a:pt x="0" y="476"/>
                      <a:pt x="0" y="1030"/>
                    </a:cubicBezTo>
                    <a:cubicBezTo>
                      <a:pt x="0" y="1601"/>
                      <a:pt x="476" y="2060"/>
                      <a:pt x="1030" y="2060"/>
                    </a:cubicBezTo>
                    <a:cubicBezTo>
                      <a:pt x="1600" y="2060"/>
                      <a:pt x="2060" y="1601"/>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4" name="Google Shape;464;p10"/>
              <p:cNvSpPr/>
              <p:nvPr/>
            </p:nvSpPr>
            <p:spPr>
              <a:xfrm>
                <a:off x="2840025" y="749025"/>
                <a:ext cx="51525" cy="51525"/>
              </a:xfrm>
              <a:custGeom>
                <a:avLst/>
                <a:gdLst/>
                <a:ahLst/>
                <a:cxnLst/>
                <a:rect l="l" t="t" r="r" b="b"/>
                <a:pathLst>
                  <a:path w="2061" h="2061" extrusionOk="0">
                    <a:moveTo>
                      <a:pt x="1030" y="223"/>
                    </a:moveTo>
                    <a:cubicBezTo>
                      <a:pt x="1490" y="223"/>
                      <a:pt x="1870" y="603"/>
                      <a:pt x="1870" y="1047"/>
                    </a:cubicBezTo>
                    <a:cubicBezTo>
                      <a:pt x="1870" y="1506"/>
                      <a:pt x="1490" y="1886"/>
                      <a:pt x="1030" y="1886"/>
                    </a:cubicBezTo>
                    <a:cubicBezTo>
                      <a:pt x="587" y="1886"/>
                      <a:pt x="207" y="1506"/>
                      <a:pt x="207" y="1047"/>
                    </a:cubicBezTo>
                    <a:cubicBezTo>
                      <a:pt x="207" y="603"/>
                      <a:pt x="587" y="223"/>
                      <a:pt x="1030" y="223"/>
                    </a:cubicBezTo>
                    <a:close/>
                    <a:moveTo>
                      <a:pt x="1030" y="1"/>
                    </a:moveTo>
                    <a:cubicBezTo>
                      <a:pt x="460" y="1"/>
                      <a:pt x="1" y="476"/>
                      <a:pt x="1" y="1031"/>
                    </a:cubicBezTo>
                    <a:cubicBezTo>
                      <a:pt x="1" y="1601"/>
                      <a:pt x="476" y="2060"/>
                      <a:pt x="1030" y="2060"/>
                    </a:cubicBezTo>
                    <a:cubicBezTo>
                      <a:pt x="1617" y="2060"/>
                      <a:pt x="2060" y="1601"/>
                      <a:pt x="2060" y="1031"/>
                    </a:cubicBezTo>
                    <a:cubicBezTo>
                      <a:pt x="2060" y="460"/>
                      <a:pt x="1601"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5" name="Google Shape;465;p10"/>
              <p:cNvSpPr/>
              <p:nvPr/>
            </p:nvSpPr>
            <p:spPr>
              <a:xfrm>
                <a:off x="2518425" y="570800"/>
                <a:ext cx="51500" cy="51525"/>
              </a:xfrm>
              <a:custGeom>
                <a:avLst/>
                <a:gdLst/>
                <a:ahLst/>
                <a:cxnLst/>
                <a:rect l="l" t="t" r="r" b="b"/>
                <a:pathLst>
                  <a:path w="2060" h="2061" extrusionOk="0">
                    <a:moveTo>
                      <a:pt x="1030" y="223"/>
                    </a:moveTo>
                    <a:cubicBezTo>
                      <a:pt x="1490" y="223"/>
                      <a:pt x="1854" y="603"/>
                      <a:pt x="1854" y="1046"/>
                    </a:cubicBezTo>
                    <a:cubicBezTo>
                      <a:pt x="1854" y="1506"/>
                      <a:pt x="1490" y="1886"/>
                      <a:pt x="1030" y="1886"/>
                    </a:cubicBezTo>
                    <a:cubicBezTo>
                      <a:pt x="571" y="1886"/>
                      <a:pt x="191" y="1506"/>
                      <a:pt x="191" y="1046"/>
                    </a:cubicBezTo>
                    <a:cubicBezTo>
                      <a:pt x="191" y="603"/>
                      <a:pt x="571" y="223"/>
                      <a:pt x="1030" y="223"/>
                    </a:cubicBezTo>
                    <a:close/>
                    <a:moveTo>
                      <a:pt x="1030" y="1"/>
                    </a:moveTo>
                    <a:cubicBezTo>
                      <a:pt x="444" y="1"/>
                      <a:pt x="0" y="476"/>
                      <a:pt x="0" y="1031"/>
                    </a:cubicBezTo>
                    <a:cubicBezTo>
                      <a:pt x="0" y="1601"/>
                      <a:pt x="476" y="2060"/>
                      <a:pt x="1030" y="2060"/>
                    </a:cubicBezTo>
                    <a:cubicBezTo>
                      <a:pt x="1601" y="2060"/>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466" name="Google Shape;466;p10"/>
            <p:cNvPicPr preferRelativeResize="0"/>
            <p:nvPr/>
          </p:nvPicPr>
          <p:blipFill>
            <a:blip r:embed="rId3">
              <a:alphaModFix amt="40000"/>
            </a:blip>
            <a:stretch>
              <a:fillRect/>
            </a:stretch>
          </p:blipFill>
          <p:spPr>
            <a:xfrm>
              <a:off x="-293125" y="888100"/>
              <a:ext cx="1177350" cy="1177350"/>
            </a:xfrm>
            <a:prstGeom prst="rect">
              <a:avLst/>
            </a:prstGeom>
            <a:noFill/>
            <a:ln>
              <a:noFill/>
            </a:ln>
          </p:spPr>
        </p:pic>
        <p:pic>
          <p:nvPicPr>
            <p:cNvPr id="467" name="Google Shape;467;p10"/>
            <p:cNvPicPr preferRelativeResize="0"/>
            <p:nvPr/>
          </p:nvPicPr>
          <p:blipFill>
            <a:blip r:embed="rId3">
              <a:alphaModFix amt="40000"/>
            </a:blip>
            <a:stretch>
              <a:fillRect/>
            </a:stretch>
          </p:blipFill>
          <p:spPr>
            <a:xfrm>
              <a:off x="720000" y="633650"/>
              <a:ext cx="1177350" cy="1177350"/>
            </a:xfrm>
            <a:prstGeom prst="rect">
              <a:avLst/>
            </a:prstGeom>
            <a:noFill/>
            <a:ln>
              <a:noFill/>
            </a:ln>
          </p:spPr>
        </p:pic>
        <p:pic>
          <p:nvPicPr>
            <p:cNvPr id="468" name="Google Shape;468;p10"/>
            <p:cNvPicPr preferRelativeResize="0"/>
            <p:nvPr/>
          </p:nvPicPr>
          <p:blipFill>
            <a:blip r:embed="rId3">
              <a:alphaModFix amt="40000"/>
            </a:blip>
            <a:stretch>
              <a:fillRect/>
            </a:stretch>
          </p:blipFill>
          <p:spPr>
            <a:xfrm>
              <a:off x="0" y="-243575"/>
              <a:ext cx="1177350" cy="1177350"/>
            </a:xfrm>
            <a:prstGeom prst="rect">
              <a:avLst/>
            </a:prstGeom>
            <a:noFill/>
            <a:ln>
              <a:noFill/>
            </a:ln>
          </p:spPr>
        </p:pic>
      </p:grpSp>
      <p:grpSp>
        <p:nvGrpSpPr>
          <p:cNvPr id="469" name="Google Shape;469;p10"/>
          <p:cNvGrpSpPr/>
          <p:nvPr/>
        </p:nvGrpSpPr>
        <p:grpSpPr>
          <a:xfrm>
            <a:off x="9827333" y="3402200"/>
            <a:ext cx="2133875" cy="4234704"/>
            <a:chOff x="7370500" y="2551650"/>
            <a:chExt cx="1600406" cy="3176028"/>
          </a:xfrm>
        </p:grpSpPr>
        <p:grpSp>
          <p:nvGrpSpPr>
            <p:cNvPr id="470" name="Google Shape;470;p10"/>
            <p:cNvGrpSpPr/>
            <p:nvPr/>
          </p:nvGrpSpPr>
          <p:grpSpPr>
            <a:xfrm flipH="1">
              <a:off x="7929690" y="3156034"/>
              <a:ext cx="1041216" cy="2571644"/>
              <a:chOff x="4709050" y="974800"/>
              <a:chExt cx="684425" cy="1690425"/>
            </a:xfrm>
          </p:grpSpPr>
          <p:sp>
            <p:nvSpPr>
              <p:cNvPr id="471" name="Google Shape;471;p10"/>
              <p:cNvSpPr/>
              <p:nvPr/>
            </p:nvSpPr>
            <p:spPr>
              <a:xfrm>
                <a:off x="4909450" y="1554625"/>
                <a:ext cx="445600" cy="869400"/>
              </a:xfrm>
              <a:custGeom>
                <a:avLst/>
                <a:gdLst/>
                <a:ahLst/>
                <a:cxnLst/>
                <a:rect l="l" t="t" r="r" b="b"/>
                <a:pathLst>
                  <a:path w="17824" h="34776" extrusionOk="0">
                    <a:moveTo>
                      <a:pt x="16303" y="1"/>
                    </a:moveTo>
                    <a:lnTo>
                      <a:pt x="13832" y="2377"/>
                    </a:lnTo>
                    <a:lnTo>
                      <a:pt x="9887" y="2377"/>
                    </a:lnTo>
                    <a:lnTo>
                      <a:pt x="8524" y="3645"/>
                    </a:lnTo>
                    <a:lnTo>
                      <a:pt x="8524" y="6829"/>
                    </a:lnTo>
                    <a:lnTo>
                      <a:pt x="7336" y="8001"/>
                    </a:lnTo>
                    <a:lnTo>
                      <a:pt x="7336" y="13895"/>
                    </a:lnTo>
                    <a:lnTo>
                      <a:pt x="48" y="21246"/>
                    </a:lnTo>
                    <a:lnTo>
                      <a:pt x="1" y="21262"/>
                    </a:lnTo>
                    <a:lnTo>
                      <a:pt x="1" y="29405"/>
                    </a:lnTo>
                    <a:lnTo>
                      <a:pt x="2583" y="31908"/>
                    </a:lnTo>
                    <a:lnTo>
                      <a:pt x="2583" y="34775"/>
                    </a:lnTo>
                    <a:lnTo>
                      <a:pt x="2773" y="34775"/>
                    </a:lnTo>
                    <a:lnTo>
                      <a:pt x="2773" y="31829"/>
                    </a:lnTo>
                    <a:lnTo>
                      <a:pt x="207" y="29325"/>
                    </a:lnTo>
                    <a:lnTo>
                      <a:pt x="207" y="21341"/>
                    </a:lnTo>
                    <a:lnTo>
                      <a:pt x="7526" y="13974"/>
                    </a:lnTo>
                    <a:lnTo>
                      <a:pt x="7526" y="8081"/>
                    </a:lnTo>
                    <a:lnTo>
                      <a:pt x="8714" y="6908"/>
                    </a:lnTo>
                    <a:lnTo>
                      <a:pt x="8714" y="3740"/>
                    </a:lnTo>
                    <a:lnTo>
                      <a:pt x="9966" y="2567"/>
                    </a:lnTo>
                    <a:lnTo>
                      <a:pt x="13911" y="2567"/>
                    </a:lnTo>
                    <a:lnTo>
                      <a:pt x="16382" y="191"/>
                    </a:lnTo>
                    <a:lnTo>
                      <a:pt x="17824" y="191"/>
                    </a:lnTo>
                    <a:lnTo>
                      <a:pt x="17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2" name="Google Shape;472;p10"/>
              <p:cNvSpPr/>
              <p:nvPr/>
            </p:nvSpPr>
            <p:spPr>
              <a:xfrm>
                <a:off x="5210875" y="1019950"/>
                <a:ext cx="139425" cy="359250"/>
              </a:xfrm>
              <a:custGeom>
                <a:avLst/>
                <a:gdLst/>
                <a:ahLst/>
                <a:cxnLst/>
                <a:rect l="l" t="t" r="r" b="b"/>
                <a:pathLst>
                  <a:path w="5577" h="14370" extrusionOk="0">
                    <a:moveTo>
                      <a:pt x="2994" y="0"/>
                    </a:moveTo>
                    <a:lnTo>
                      <a:pt x="2994" y="1426"/>
                    </a:lnTo>
                    <a:lnTo>
                      <a:pt x="5371" y="3977"/>
                    </a:lnTo>
                    <a:lnTo>
                      <a:pt x="5371" y="6290"/>
                    </a:lnTo>
                    <a:lnTo>
                      <a:pt x="4579" y="7240"/>
                    </a:lnTo>
                    <a:lnTo>
                      <a:pt x="4579" y="11280"/>
                    </a:lnTo>
                    <a:lnTo>
                      <a:pt x="3153" y="12864"/>
                    </a:lnTo>
                    <a:lnTo>
                      <a:pt x="1378" y="12864"/>
                    </a:lnTo>
                    <a:lnTo>
                      <a:pt x="0" y="14243"/>
                    </a:lnTo>
                    <a:lnTo>
                      <a:pt x="143" y="14370"/>
                    </a:lnTo>
                    <a:lnTo>
                      <a:pt x="1458" y="13070"/>
                    </a:lnTo>
                    <a:lnTo>
                      <a:pt x="3264" y="13070"/>
                    </a:lnTo>
                    <a:lnTo>
                      <a:pt x="4785" y="11359"/>
                    </a:lnTo>
                    <a:lnTo>
                      <a:pt x="4785" y="7320"/>
                    </a:lnTo>
                    <a:lnTo>
                      <a:pt x="5577" y="6369"/>
                    </a:lnTo>
                    <a:lnTo>
                      <a:pt x="5577" y="3898"/>
                    </a:lnTo>
                    <a:lnTo>
                      <a:pt x="3200" y="1363"/>
                    </a:lnTo>
                    <a:lnTo>
                      <a:pt x="3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3" name="Google Shape;473;p10"/>
              <p:cNvSpPr/>
              <p:nvPr/>
            </p:nvSpPr>
            <p:spPr>
              <a:xfrm>
                <a:off x="4850050" y="1150250"/>
                <a:ext cx="460650" cy="1218325"/>
              </a:xfrm>
              <a:custGeom>
                <a:avLst/>
                <a:gdLst/>
                <a:ahLst/>
                <a:cxnLst/>
                <a:rect l="l" t="t" r="r" b="b"/>
                <a:pathLst>
                  <a:path w="18426" h="48733" extrusionOk="0">
                    <a:moveTo>
                      <a:pt x="17031" y="0"/>
                    </a:moveTo>
                    <a:lnTo>
                      <a:pt x="17031" y="919"/>
                    </a:lnTo>
                    <a:lnTo>
                      <a:pt x="18220" y="2187"/>
                    </a:lnTo>
                    <a:lnTo>
                      <a:pt x="18220" y="5593"/>
                    </a:lnTo>
                    <a:lnTo>
                      <a:pt x="17111" y="6860"/>
                    </a:lnTo>
                    <a:lnTo>
                      <a:pt x="15194" y="6860"/>
                    </a:lnTo>
                    <a:lnTo>
                      <a:pt x="12358" y="9633"/>
                    </a:lnTo>
                    <a:lnTo>
                      <a:pt x="10124" y="9633"/>
                    </a:lnTo>
                    <a:lnTo>
                      <a:pt x="6940" y="12754"/>
                    </a:lnTo>
                    <a:lnTo>
                      <a:pt x="6940" y="30941"/>
                    </a:lnTo>
                    <a:lnTo>
                      <a:pt x="1" y="37643"/>
                    </a:lnTo>
                    <a:lnTo>
                      <a:pt x="1" y="45706"/>
                    </a:lnTo>
                    <a:lnTo>
                      <a:pt x="2900" y="48685"/>
                    </a:lnTo>
                    <a:lnTo>
                      <a:pt x="4357" y="48732"/>
                    </a:lnTo>
                    <a:lnTo>
                      <a:pt x="1189" y="45627"/>
                    </a:lnTo>
                    <a:lnTo>
                      <a:pt x="1189" y="37722"/>
                    </a:lnTo>
                    <a:lnTo>
                      <a:pt x="7922" y="31020"/>
                    </a:lnTo>
                    <a:lnTo>
                      <a:pt x="7922" y="13182"/>
                    </a:lnTo>
                    <a:lnTo>
                      <a:pt x="8952" y="12215"/>
                    </a:lnTo>
                    <a:lnTo>
                      <a:pt x="10900" y="12215"/>
                    </a:lnTo>
                    <a:lnTo>
                      <a:pt x="10900" y="12009"/>
                    </a:lnTo>
                    <a:lnTo>
                      <a:pt x="8872" y="12009"/>
                    </a:lnTo>
                    <a:lnTo>
                      <a:pt x="7732" y="13086"/>
                    </a:lnTo>
                    <a:lnTo>
                      <a:pt x="7732" y="30941"/>
                    </a:lnTo>
                    <a:lnTo>
                      <a:pt x="999" y="37643"/>
                    </a:lnTo>
                    <a:lnTo>
                      <a:pt x="999" y="45706"/>
                    </a:lnTo>
                    <a:lnTo>
                      <a:pt x="3866" y="48526"/>
                    </a:lnTo>
                    <a:lnTo>
                      <a:pt x="2995" y="48495"/>
                    </a:lnTo>
                    <a:lnTo>
                      <a:pt x="207" y="45627"/>
                    </a:lnTo>
                    <a:lnTo>
                      <a:pt x="207" y="37722"/>
                    </a:lnTo>
                    <a:lnTo>
                      <a:pt x="7130" y="31020"/>
                    </a:lnTo>
                    <a:lnTo>
                      <a:pt x="7130" y="12833"/>
                    </a:lnTo>
                    <a:lnTo>
                      <a:pt x="10203" y="9839"/>
                    </a:lnTo>
                    <a:lnTo>
                      <a:pt x="12437" y="9839"/>
                    </a:lnTo>
                    <a:lnTo>
                      <a:pt x="15273" y="7066"/>
                    </a:lnTo>
                    <a:lnTo>
                      <a:pt x="17221" y="7066"/>
                    </a:lnTo>
                    <a:lnTo>
                      <a:pt x="18425" y="5672"/>
                    </a:lnTo>
                    <a:lnTo>
                      <a:pt x="18425" y="2108"/>
                    </a:lnTo>
                    <a:lnTo>
                      <a:pt x="17237" y="840"/>
                    </a:lnTo>
                    <a:lnTo>
                      <a:pt x="172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4" name="Google Shape;474;p10"/>
              <p:cNvSpPr/>
              <p:nvPr/>
            </p:nvSpPr>
            <p:spPr>
              <a:xfrm>
                <a:off x="4830250" y="1265900"/>
                <a:ext cx="383425" cy="1145050"/>
              </a:xfrm>
              <a:custGeom>
                <a:avLst/>
                <a:gdLst/>
                <a:ahLst/>
                <a:cxnLst/>
                <a:rect l="l" t="t" r="r" b="b"/>
                <a:pathLst>
                  <a:path w="15337" h="45802" extrusionOk="0">
                    <a:moveTo>
                      <a:pt x="15193" y="1"/>
                    </a:moveTo>
                    <a:lnTo>
                      <a:pt x="12041" y="3232"/>
                    </a:lnTo>
                    <a:lnTo>
                      <a:pt x="5529" y="3232"/>
                    </a:lnTo>
                    <a:lnTo>
                      <a:pt x="4563" y="4199"/>
                    </a:lnTo>
                    <a:lnTo>
                      <a:pt x="4563" y="8080"/>
                    </a:lnTo>
                    <a:lnTo>
                      <a:pt x="6939" y="10441"/>
                    </a:lnTo>
                    <a:lnTo>
                      <a:pt x="6939" y="25903"/>
                    </a:lnTo>
                    <a:lnTo>
                      <a:pt x="0" y="32731"/>
                    </a:lnTo>
                    <a:lnTo>
                      <a:pt x="0" y="43980"/>
                    </a:lnTo>
                    <a:lnTo>
                      <a:pt x="1806" y="45801"/>
                    </a:lnTo>
                    <a:lnTo>
                      <a:pt x="1949" y="45675"/>
                    </a:lnTo>
                    <a:lnTo>
                      <a:pt x="206" y="43900"/>
                    </a:lnTo>
                    <a:lnTo>
                      <a:pt x="206" y="32811"/>
                    </a:lnTo>
                    <a:lnTo>
                      <a:pt x="7130" y="25982"/>
                    </a:lnTo>
                    <a:lnTo>
                      <a:pt x="7130" y="10362"/>
                    </a:lnTo>
                    <a:lnTo>
                      <a:pt x="4753" y="8001"/>
                    </a:lnTo>
                    <a:lnTo>
                      <a:pt x="4753" y="4278"/>
                    </a:lnTo>
                    <a:lnTo>
                      <a:pt x="5609" y="3423"/>
                    </a:lnTo>
                    <a:lnTo>
                      <a:pt x="12120" y="3423"/>
                    </a:lnTo>
                    <a:lnTo>
                      <a:pt x="15336" y="143"/>
                    </a:lnTo>
                    <a:lnTo>
                      <a:pt x="15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5" name="Google Shape;475;p10"/>
              <p:cNvSpPr/>
              <p:nvPr/>
            </p:nvSpPr>
            <p:spPr>
              <a:xfrm>
                <a:off x="4810450" y="1204500"/>
                <a:ext cx="386175" cy="1412000"/>
              </a:xfrm>
              <a:custGeom>
                <a:avLst/>
                <a:gdLst/>
                <a:ahLst/>
                <a:cxnLst/>
                <a:rect l="l" t="t" r="r" b="b"/>
                <a:pathLst>
                  <a:path w="15447" h="56480" extrusionOk="0">
                    <a:moveTo>
                      <a:pt x="15257" y="1"/>
                    </a:moveTo>
                    <a:lnTo>
                      <a:pt x="15257" y="1649"/>
                    </a:lnTo>
                    <a:lnTo>
                      <a:pt x="11993" y="4896"/>
                    </a:lnTo>
                    <a:lnTo>
                      <a:pt x="5498" y="4896"/>
                    </a:lnTo>
                    <a:lnTo>
                      <a:pt x="4357" y="5831"/>
                    </a:lnTo>
                    <a:lnTo>
                      <a:pt x="4357" y="11107"/>
                    </a:lnTo>
                    <a:lnTo>
                      <a:pt x="6733" y="13451"/>
                    </a:lnTo>
                    <a:lnTo>
                      <a:pt x="6733" y="27805"/>
                    </a:lnTo>
                    <a:lnTo>
                      <a:pt x="0" y="34633"/>
                    </a:lnTo>
                    <a:lnTo>
                      <a:pt x="0" y="56480"/>
                    </a:lnTo>
                    <a:lnTo>
                      <a:pt x="206" y="56480"/>
                    </a:lnTo>
                    <a:lnTo>
                      <a:pt x="206" y="34712"/>
                    </a:lnTo>
                    <a:lnTo>
                      <a:pt x="6939" y="27884"/>
                    </a:lnTo>
                    <a:lnTo>
                      <a:pt x="6939" y="13372"/>
                    </a:lnTo>
                    <a:lnTo>
                      <a:pt x="4563" y="11012"/>
                    </a:lnTo>
                    <a:lnTo>
                      <a:pt x="4563" y="5910"/>
                    </a:lnTo>
                    <a:lnTo>
                      <a:pt x="5577" y="5086"/>
                    </a:lnTo>
                    <a:lnTo>
                      <a:pt x="12056" y="5086"/>
                    </a:lnTo>
                    <a:lnTo>
                      <a:pt x="15447" y="1728"/>
                    </a:lnTo>
                    <a:lnTo>
                      <a:pt x="15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6" name="Google Shape;476;p10"/>
              <p:cNvSpPr/>
              <p:nvPr/>
            </p:nvSpPr>
            <p:spPr>
              <a:xfrm>
                <a:off x="4746675" y="1534825"/>
                <a:ext cx="192525" cy="533125"/>
              </a:xfrm>
              <a:custGeom>
                <a:avLst/>
                <a:gdLst/>
                <a:ahLst/>
                <a:cxnLst/>
                <a:rect l="l" t="t" r="r" b="b"/>
                <a:pathLst>
                  <a:path w="7701" h="21325" extrusionOk="0">
                    <a:moveTo>
                      <a:pt x="6322" y="1"/>
                    </a:moveTo>
                    <a:lnTo>
                      <a:pt x="6322" y="5482"/>
                    </a:lnTo>
                    <a:lnTo>
                      <a:pt x="5435" y="6670"/>
                    </a:lnTo>
                    <a:lnTo>
                      <a:pt x="5593" y="6797"/>
                    </a:lnTo>
                    <a:lnTo>
                      <a:pt x="6512" y="5546"/>
                    </a:lnTo>
                    <a:lnTo>
                      <a:pt x="6512" y="460"/>
                    </a:lnTo>
                    <a:lnTo>
                      <a:pt x="7510" y="1363"/>
                    </a:lnTo>
                    <a:lnTo>
                      <a:pt x="7510" y="7637"/>
                    </a:lnTo>
                    <a:lnTo>
                      <a:pt x="5530" y="9665"/>
                    </a:lnTo>
                    <a:lnTo>
                      <a:pt x="5530" y="11090"/>
                    </a:lnTo>
                    <a:lnTo>
                      <a:pt x="6322" y="11978"/>
                    </a:lnTo>
                    <a:lnTo>
                      <a:pt x="6322" y="14592"/>
                    </a:lnTo>
                    <a:lnTo>
                      <a:pt x="1" y="21182"/>
                    </a:lnTo>
                    <a:lnTo>
                      <a:pt x="159" y="21325"/>
                    </a:lnTo>
                    <a:lnTo>
                      <a:pt x="6512" y="14671"/>
                    </a:lnTo>
                    <a:lnTo>
                      <a:pt x="6512" y="11914"/>
                    </a:lnTo>
                    <a:lnTo>
                      <a:pt x="5720" y="11011"/>
                    </a:lnTo>
                    <a:lnTo>
                      <a:pt x="5720" y="9760"/>
                    </a:lnTo>
                    <a:lnTo>
                      <a:pt x="7700" y="7716"/>
                    </a:lnTo>
                    <a:lnTo>
                      <a:pt x="7700" y="1284"/>
                    </a:lnTo>
                    <a:lnTo>
                      <a:pt x="6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7" name="Google Shape;477;p10"/>
              <p:cNvSpPr/>
              <p:nvPr/>
            </p:nvSpPr>
            <p:spPr>
              <a:xfrm>
                <a:off x="4780750" y="1797025"/>
                <a:ext cx="168350" cy="692350"/>
              </a:xfrm>
              <a:custGeom>
                <a:avLst/>
                <a:gdLst/>
                <a:ahLst/>
                <a:cxnLst/>
                <a:rect l="l" t="t" r="r" b="b"/>
                <a:pathLst>
                  <a:path w="6734" h="27694" extrusionOk="0">
                    <a:moveTo>
                      <a:pt x="6543" y="0"/>
                    </a:moveTo>
                    <a:lnTo>
                      <a:pt x="6543" y="4040"/>
                    </a:lnTo>
                    <a:lnTo>
                      <a:pt x="0" y="10663"/>
                    </a:lnTo>
                    <a:lnTo>
                      <a:pt x="0" y="27693"/>
                    </a:lnTo>
                    <a:lnTo>
                      <a:pt x="206" y="27693"/>
                    </a:lnTo>
                    <a:lnTo>
                      <a:pt x="206" y="10742"/>
                    </a:lnTo>
                    <a:lnTo>
                      <a:pt x="6733" y="4151"/>
                    </a:lnTo>
                    <a:lnTo>
                      <a:pt x="6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8" name="Google Shape;478;p10"/>
              <p:cNvSpPr/>
              <p:nvPr/>
            </p:nvSpPr>
            <p:spPr>
              <a:xfrm>
                <a:off x="5346725" y="1534425"/>
                <a:ext cx="46750" cy="46375"/>
              </a:xfrm>
              <a:custGeom>
                <a:avLst/>
                <a:gdLst/>
                <a:ahLst/>
                <a:cxnLst/>
                <a:rect l="l" t="t" r="r" b="b"/>
                <a:pathLst>
                  <a:path w="1870" h="1855" extrusionOk="0">
                    <a:moveTo>
                      <a:pt x="935" y="1"/>
                    </a:moveTo>
                    <a:cubicBezTo>
                      <a:pt x="412" y="1"/>
                      <a:pt x="0" y="413"/>
                      <a:pt x="0" y="920"/>
                    </a:cubicBezTo>
                    <a:cubicBezTo>
                      <a:pt x="0" y="1442"/>
                      <a:pt x="412" y="1854"/>
                      <a:pt x="935" y="1854"/>
                    </a:cubicBezTo>
                    <a:cubicBezTo>
                      <a:pt x="1442" y="1854"/>
                      <a:pt x="1870" y="1442"/>
                      <a:pt x="1870" y="920"/>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9" name="Google Shape;479;p10"/>
              <p:cNvSpPr/>
              <p:nvPr/>
            </p:nvSpPr>
            <p:spPr>
              <a:xfrm>
                <a:off x="5262750" y="974800"/>
                <a:ext cx="46375" cy="46350"/>
              </a:xfrm>
              <a:custGeom>
                <a:avLst/>
                <a:gdLst/>
                <a:ahLst/>
                <a:cxnLst/>
                <a:rect l="l" t="t" r="r" b="b"/>
                <a:pathLst>
                  <a:path w="1855" h="1854" extrusionOk="0">
                    <a:moveTo>
                      <a:pt x="919" y="0"/>
                    </a:moveTo>
                    <a:cubicBezTo>
                      <a:pt x="412" y="0"/>
                      <a:pt x="1" y="412"/>
                      <a:pt x="1" y="935"/>
                    </a:cubicBezTo>
                    <a:cubicBezTo>
                      <a:pt x="1" y="1442"/>
                      <a:pt x="412" y="1854"/>
                      <a:pt x="919" y="1854"/>
                    </a:cubicBezTo>
                    <a:cubicBezTo>
                      <a:pt x="1442" y="1854"/>
                      <a:pt x="1854" y="1442"/>
                      <a:pt x="1854" y="935"/>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0" name="Google Shape;480;p10"/>
              <p:cNvSpPr/>
              <p:nvPr/>
            </p:nvSpPr>
            <p:spPr>
              <a:xfrm>
                <a:off x="4861525" y="2390725"/>
                <a:ext cx="46775" cy="46375"/>
              </a:xfrm>
              <a:custGeom>
                <a:avLst/>
                <a:gdLst/>
                <a:ahLst/>
                <a:cxnLst/>
                <a:rect l="l" t="t" r="r" b="b"/>
                <a:pathLst>
                  <a:path w="1871" h="1855" extrusionOk="0">
                    <a:moveTo>
                      <a:pt x="936" y="1"/>
                    </a:moveTo>
                    <a:cubicBezTo>
                      <a:pt x="413" y="1"/>
                      <a:pt x="1" y="412"/>
                      <a:pt x="1" y="935"/>
                    </a:cubicBezTo>
                    <a:cubicBezTo>
                      <a:pt x="1" y="1442"/>
                      <a:pt x="413" y="1854"/>
                      <a:pt x="936" y="1854"/>
                    </a:cubicBezTo>
                    <a:cubicBezTo>
                      <a:pt x="1443" y="1854"/>
                      <a:pt x="1870" y="1442"/>
                      <a:pt x="1870" y="935"/>
                    </a:cubicBezTo>
                    <a:cubicBezTo>
                      <a:pt x="1870" y="412"/>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10"/>
              <p:cNvSpPr/>
              <p:nvPr/>
            </p:nvSpPr>
            <p:spPr>
              <a:xfrm>
                <a:off x="4920950" y="1772075"/>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2" name="Google Shape;482;p10"/>
              <p:cNvSpPr/>
              <p:nvPr/>
            </p:nvSpPr>
            <p:spPr>
              <a:xfrm>
                <a:off x="4709050" y="2059225"/>
                <a:ext cx="46375" cy="46350"/>
              </a:xfrm>
              <a:custGeom>
                <a:avLst/>
                <a:gdLst/>
                <a:ahLst/>
                <a:cxnLst/>
                <a:rect l="l" t="t" r="r" b="b"/>
                <a:pathLst>
                  <a:path w="1855" h="1854" extrusionOk="0">
                    <a:moveTo>
                      <a:pt x="935" y="0"/>
                    </a:moveTo>
                    <a:cubicBezTo>
                      <a:pt x="413" y="0"/>
                      <a:pt x="1" y="412"/>
                      <a:pt x="1" y="919"/>
                    </a:cubicBezTo>
                    <a:cubicBezTo>
                      <a:pt x="1" y="1442"/>
                      <a:pt x="413"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3" name="Google Shape;483;p10"/>
              <p:cNvSpPr/>
              <p:nvPr/>
            </p:nvSpPr>
            <p:spPr>
              <a:xfrm>
                <a:off x="5109075" y="1435425"/>
                <a:ext cx="46775" cy="46350"/>
              </a:xfrm>
              <a:custGeom>
                <a:avLst/>
                <a:gdLst/>
                <a:ahLst/>
                <a:cxnLst/>
                <a:rect l="l" t="t" r="r" b="b"/>
                <a:pathLst>
                  <a:path w="1871" h="1854" extrusionOk="0">
                    <a:moveTo>
                      <a:pt x="935" y="0"/>
                    </a:moveTo>
                    <a:cubicBezTo>
                      <a:pt x="413" y="0"/>
                      <a:pt x="1" y="412"/>
                      <a:pt x="1" y="919"/>
                    </a:cubicBezTo>
                    <a:cubicBezTo>
                      <a:pt x="1" y="1442"/>
                      <a:pt x="413"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4" name="Google Shape;484;p10"/>
              <p:cNvSpPr/>
              <p:nvPr/>
            </p:nvSpPr>
            <p:spPr>
              <a:xfrm>
                <a:off x="5188300" y="1360950"/>
                <a:ext cx="46750" cy="46375"/>
              </a:xfrm>
              <a:custGeom>
                <a:avLst/>
                <a:gdLst/>
                <a:ahLst/>
                <a:cxnLst/>
                <a:rect l="l" t="t" r="r" b="b"/>
                <a:pathLst>
                  <a:path w="1870" h="1855" extrusionOk="0">
                    <a:moveTo>
                      <a:pt x="935" y="1"/>
                    </a:moveTo>
                    <a:cubicBezTo>
                      <a:pt x="412" y="1"/>
                      <a:pt x="0" y="413"/>
                      <a:pt x="0" y="935"/>
                    </a:cubicBezTo>
                    <a:cubicBezTo>
                      <a:pt x="0" y="1442"/>
                      <a:pt x="412" y="1854"/>
                      <a:pt x="935" y="1854"/>
                    </a:cubicBezTo>
                    <a:cubicBezTo>
                      <a:pt x="1442" y="1854"/>
                      <a:pt x="1870" y="1442"/>
                      <a:pt x="1870" y="935"/>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5" name="Google Shape;485;p10"/>
              <p:cNvSpPr/>
              <p:nvPr/>
            </p:nvSpPr>
            <p:spPr>
              <a:xfrm>
                <a:off x="5250075" y="1101150"/>
                <a:ext cx="51525" cy="51500"/>
              </a:xfrm>
              <a:custGeom>
                <a:avLst/>
                <a:gdLst/>
                <a:ahLst/>
                <a:cxnLst/>
                <a:rect l="l" t="t" r="r" b="b"/>
                <a:pathLst>
                  <a:path w="2061" h="2060" extrusionOk="0">
                    <a:moveTo>
                      <a:pt x="1062" y="190"/>
                    </a:moveTo>
                    <a:cubicBezTo>
                      <a:pt x="1506" y="190"/>
                      <a:pt x="1886" y="570"/>
                      <a:pt x="1886" y="1030"/>
                    </a:cubicBezTo>
                    <a:cubicBezTo>
                      <a:pt x="1886" y="1489"/>
                      <a:pt x="1506" y="1854"/>
                      <a:pt x="1062" y="1854"/>
                    </a:cubicBezTo>
                    <a:cubicBezTo>
                      <a:pt x="603" y="1854"/>
                      <a:pt x="222" y="1489"/>
                      <a:pt x="222" y="1030"/>
                    </a:cubicBezTo>
                    <a:cubicBezTo>
                      <a:pt x="222" y="570"/>
                      <a:pt x="587" y="222"/>
                      <a:pt x="1062" y="190"/>
                    </a:cubicBezTo>
                    <a:close/>
                    <a:moveTo>
                      <a:pt x="1030" y="0"/>
                    </a:moveTo>
                    <a:cubicBezTo>
                      <a:pt x="460" y="0"/>
                      <a:pt x="1" y="475"/>
                      <a:pt x="1" y="1030"/>
                    </a:cubicBezTo>
                    <a:cubicBezTo>
                      <a:pt x="1" y="1600"/>
                      <a:pt x="476" y="2060"/>
                      <a:pt x="1030" y="2060"/>
                    </a:cubicBezTo>
                    <a:cubicBezTo>
                      <a:pt x="1616" y="2060"/>
                      <a:pt x="2060" y="1584"/>
                      <a:pt x="2060" y="1030"/>
                    </a:cubicBezTo>
                    <a:cubicBezTo>
                      <a:pt x="2060" y="475"/>
                      <a:pt x="1616" y="16"/>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6" name="Google Shape;486;p10"/>
              <p:cNvSpPr/>
              <p:nvPr/>
            </p:nvSpPr>
            <p:spPr>
              <a:xfrm>
                <a:off x="5166100" y="1155400"/>
                <a:ext cx="51525" cy="51500"/>
              </a:xfrm>
              <a:custGeom>
                <a:avLst/>
                <a:gdLst/>
                <a:ahLst/>
                <a:cxnLst/>
                <a:rect l="l" t="t" r="r" b="b"/>
                <a:pathLst>
                  <a:path w="2061" h="2060" extrusionOk="0">
                    <a:moveTo>
                      <a:pt x="1047" y="206"/>
                    </a:moveTo>
                    <a:cubicBezTo>
                      <a:pt x="1506" y="206"/>
                      <a:pt x="1886" y="587"/>
                      <a:pt x="1886" y="1030"/>
                    </a:cubicBezTo>
                    <a:cubicBezTo>
                      <a:pt x="1886" y="1490"/>
                      <a:pt x="1506" y="1870"/>
                      <a:pt x="1047" y="1870"/>
                    </a:cubicBezTo>
                    <a:cubicBezTo>
                      <a:pt x="587" y="1870"/>
                      <a:pt x="207" y="1490"/>
                      <a:pt x="207" y="1030"/>
                    </a:cubicBezTo>
                    <a:cubicBezTo>
                      <a:pt x="207" y="587"/>
                      <a:pt x="571" y="222"/>
                      <a:pt x="1047" y="206"/>
                    </a:cubicBezTo>
                    <a:close/>
                    <a:moveTo>
                      <a:pt x="1031" y="0"/>
                    </a:moveTo>
                    <a:cubicBezTo>
                      <a:pt x="445" y="0"/>
                      <a:pt x="1" y="476"/>
                      <a:pt x="1" y="1030"/>
                    </a:cubicBezTo>
                    <a:cubicBezTo>
                      <a:pt x="1" y="1601"/>
                      <a:pt x="476" y="2060"/>
                      <a:pt x="1031" y="2060"/>
                    </a:cubicBezTo>
                    <a:cubicBezTo>
                      <a:pt x="1601" y="2060"/>
                      <a:pt x="2060" y="1585"/>
                      <a:pt x="2060" y="1030"/>
                    </a:cubicBezTo>
                    <a:cubicBezTo>
                      <a:pt x="2060" y="476"/>
                      <a:pt x="1601" y="32"/>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7" name="Google Shape;487;p10"/>
              <p:cNvSpPr/>
              <p:nvPr/>
            </p:nvSpPr>
            <p:spPr>
              <a:xfrm>
                <a:off x="5205725" y="1229850"/>
                <a:ext cx="51500" cy="51525"/>
              </a:xfrm>
              <a:custGeom>
                <a:avLst/>
                <a:gdLst/>
                <a:ahLst/>
                <a:cxnLst/>
                <a:rect l="l" t="t" r="r" b="b"/>
                <a:pathLst>
                  <a:path w="2060" h="2061" extrusionOk="0">
                    <a:moveTo>
                      <a:pt x="1046" y="191"/>
                    </a:moveTo>
                    <a:cubicBezTo>
                      <a:pt x="1505" y="191"/>
                      <a:pt x="1885" y="571"/>
                      <a:pt x="1885" y="1031"/>
                    </a:cubicBezTo>
                    <a:cubicBezTo>
                      <a:pt x="1885" y="1490"/>
                      <a:pt x="1505" y="1854"/>
                      <a:pt x="1046" y="1854"/>
                    </a:cubicBezTo>
                    <a:cubicBezTo>
                      <a:pt x="586" y="1854"/>
                      <a:pt x="206" y="1490"/>
                      <a:pt x="206" y="1031"/>
                    </a:cubicBezTo>
                    <a:cubicBezTo>
                      <a:pt x="206" y="571"/>
                      <a:pt x="571" y="223"/>
                      <a:pt x="1046" y="191"/>
                    </a:cubicBezTo>
                    <a:close/>
                    <a:moveTo>
                      <a:pt x="1030" y="1"/>
                    </a:moveTo>
                    <a:cubicBezTo>
                      <a:pt x="444" y="1"/>
                      <a:pt x="0" y="476"/>
                      <a:pt x="0" y="1031"/>
                    </a:cubicBezTo>
                    <a:cubicBezTo>
                      <a:pt x="0" y="1601"/>
                      <a:pt x="475" y="2060"/>
                      <a:pt x="1030" y="2060"/>
                    </a:cubicBezTo>
                    <a:cubicBezTo>
                      <a:pt x="1600" y="2060"/>
                      <a:pt x="2060" y="1585"/>
                      <a:pt x="2060" y="1031"/>
                    </a:cubicBezTo>
                    <a:cubicBezTo>
                      <a:pt x="2060" y="476"/>
                      <a:pt x="1600" y="17"/>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8" name="Google Shape;488;p10"/>
              <p:cNvSpPr/>
              <p:nvPr/>
            </p:nvSpPr>
            <p:spPr>
              <a:xfrm>
                <a:off x="4844100" y="1695225"/>
                <a:ext cx="51525" cy="51525"/>
              </a:xfrm>
              <a:custGeom>
                <a:avLst/>
                <a:gdLst/>
                <a:ahLst/>
                <a:cxnLst/>
                <a:rect l="l" t="t" r="r" b="b"/>
                <a:pathLst>
                  <a:path w="2061" h="2061" extrusionOk="0">
                    <a:moveTo>
                      <a:pt x="1062" y="191"/>
                    </a:moveTo>
                    <a:cubicBezTo>
                      <a:pt x="1506" y="191"/>
                      <a:pt x="1886" y="571"/>
                      <a:pt x="1886" y="1031"/>
                    </a:cubicBezTo>
                    <a:cubicBezTo>
                      <a:pt x="1886" y="1490"/>
                      <a:pt x="1506" y="1854"/>
                      <a:pt x="1062" y="1854"/>
                    </a:cubicBezTo>
                    <a:cubicBezTo>
                      <a:pt x="603" y="1854"/>
                      <a:pt x="223" y="1490"/>
                      <a:pt x="223" y="1031"/>
                    </a:cubicBezTo>
                    <a:cubicBezTo>
                      <a:pt x="223" y="571"/>
                      <a:pt x="587" y="207"/>
                      <a:pt x="1062" y="191"/>
                    </a:cubicBezTo>
                    <a:close/>
                    <a:moveTo>
                      <a:pt x="1031" y="1"/>
                    </a:moveTo>
                    <a:cubicBezTo>
                      <a:pt x="460" y="1"/>
                      <a:pt x="1" y="476"/>
                      <a:pt x="1" y="1031"/>
                    </a:cubicBezTo>
                    <a:cubicBezTo>
                      <a:pt x="1" y="1601"/>
                      <a:pt x="476" y="2060"/>
                      <a:pt x="1031" y="2060"/>
                    </a:cubicBezTo>
                    <a:cubicBezTo>
                      <a:pt x="1617" y="2060"/>
                      <a:pt x="2060" y="1585"/>
                      <a:pt x="2060" y="1031"/>
                    </a:cubicBezTo>
                    <a:cubicBezTo>
                      <a:pt x="2060" y="476"/>
                      <a:pt x="1601" y="17"/>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9" name="Google Shape;489;p10"/>
              <p:cNvSpPr/>
              <p:nvPr/>
            </p:nvSpPr>
            <p:spPr>
              <a:xfrm>
                <a:off x="4787075" y="2613700"/>
                <a:ext cx="51900" cy="51525"/>
              </a:xfrm>
              <a:custGeom>
                <a:avLst/>
                <a:gdLst/>
                <a:ahLst/>
                <a:cxnLst/>
                <a:rect l="l" t="t" r="r" b="b"/>
                <a:pathLst>
                  <a:path w="2076" h="2061" extrusionOk="0">
                    <a:moveTo>
                      <a:pt x="1062" y="191"/>
                    </a:moveTo>
                    <a:cubicBezTo>
                      <a:pt x="1521" y="191"/>
                      <a:pt x="1886" y="571"/>
                      <a:pt x="1886" y="1031"/>
                    </a:cubicBezTo>
                    <a:cubicBezTo>
                      <a:pt x="1886" y="1474"/>
                      <a:pt x="1506" y="1854"/>
                      <a:pt x="1062" y="1854"/>
                    </a:cubicBezTo>
                    <a:cubicBezTo>
                      <a:pt x="603" y="1854"/>
                      <a:pt x="222" y="1474"/>
                      <a:pt x="222" y="1031"/>
                    </a:cubicBezTo>
                    <a:cubicBezTo>
                      <a:pt x="222" y="587"/>
                      <a:pt x="587" y="207"/>
                      <a:pt x="1062" y="191"/>
                    </a:cubicBezTo>
                    <a:close/>
                    <a:moveTo>
                      <a:pt x="1046" y="1"/>
                    </a:moveTo>
                    <a:cubicBezTo>
                      <a:pt x="460" y="1"/>
                      <a:pt x="1" y="476"/>
                      <a:pt x="1" y="1031"/>
                    </a:cubicBezTo>
                    <a:cubicBezTo>
                      <a:pt x="1" y="1601"/>
                      <a:pt x="492" y="2060"/>
                      <a:pt x="1046" y="2060"/>
                    </a:cubicBezTo>
                    <a:cubicBezTo>
                      <a:pt x="1617" y="2060"/>
                      <a:pt x="2076" y="1585"/>
                      <a:pt x="2076" y="1031"/>
                    </a:cubicBezTo>
                    <a:cubicBezTo>
                      <a:pt x="2076" y="476"/>
                      <a:pt x="1617" y="17"/>
                      <a:pt x="1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0" name="Google Shape;490;p10"/>
              <p:cNvSpPr/>
              <p:nvPr/>
            </p:nvSpPr>
            <p:spPr>
              <a:xfrm>
                <a:off x="4752625" y="2486975"/>
                <a:ext cx="51500" cy="51500"/>
              </a:xfrm>
              <a:custGeom>
                <a:avLst/>
                <a:gdLst/>
                <a:ahLst/>
                <a:cxnLst/>
                <a:rect l="l" t="t" r="r" b="b"/>
                <a:pathLst>
                  <a:path w="2060" h="2060" extrusionOk="0">
                    <a:moveTo>
                      <a:pt x="1046" y="190"/>
                    </a:moveTo>
                    <a:cubicBezTo>
                      <a:pt x="1505" y="190"/>
                      <a:pt x="1886" y="571"/>
                      <a:pt x="1886" y="1030"/>
                    </a:cubicBezTo>
                    <a:cubicBezTo>
                      <a:pt x="1886" y="1474"/>
                      <a:pt x="1505" y="1854"/>
                      <a:pt x="1046" y="1854"/>
                    </a:cubicBezTo>
                    <a:cubicBezTo>
                      <a:pt x="586" y="1854"/>
                      <a:pt x="222" y="1474"/>
                      <a:pt x="222" y="1030"/>
                    </a:cubicBezTo>
                    <a:cubicBezTo>
                      <a:pt x="222" y="571"/>
                      <a:pt x="602" y="190"/>
                      <a:pt x="1046" y="190"/>
                    </a:cubicBezTo>
                    <a:close/>
                    <a:moveTo>
                      <a:pt x="1030" y="0"/>
                    </a:moveTo>
                    <a:cubicBezTo>
                      <a:pt x="460" y="0"/>
                      <a:pt x="0" y="476"/>
                      <a:pt x="0" y="1030"/>
                    </a:cubicBezTo>
                    <a:cubicBezTo>
                      <a:pt x="0" y="1600"/>
                      <a:pt x="476" y="2060"/>
                      <a:pt x="1030" y="2060"/>
                    </a:cubicBezTo>
                    <a:cubicBezTo>
                      <a:pt x="1600" y="2060"/>
                      <a:pt x="2060" y="1585"/>
                      <a:pt x="2060" y="1030"/>
                    </a:cubicBezTo>
                    <a:cubicBezTo>
                      <a:pt x="2060" y="476"/>
                      <a:pt x="1600"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1" name="Google Shape;491;p10"/>
              <p:cNvSpPr/>
              <p:nvPr/>
            </p:nvSpPr>
            <p:spPr>
              <a:xfrm>
                <a:off x="4950250" y="2421625"/>
                <a:ext cx="51525" cy="51500"/>
              </a:xfrm>
              <a:custGeom>
                <a:avLst/>
                <a:gdLst/>
                <a:ahLst/>
                <a:cxnLst/>
                <a:rect l="l" t="t" r="r" b="b"/>
                <a:pathLst>
                  <a:path w="2061" h="2060" extrusionOk="0">
                    <a:moveTo>
                      <a:pt x="1046" y="190"/>
                    </a:moveTo>
                    <a:cubicBezTo>
                      <a:pt x="1506" y="190"/>
                      <a:pt x="1886" y="571"/>
                      <a:pt x="1886" y="1030"/>
                    </a:cubicBezTo>
                    <a:cubicBezTo>
                      <a:pt x="1886" y="1474"/>
                      <a:pt x="1506" y="1854"/>
                      <a:pt x="1046" y="1854"/>
                    </a:cubicBezTo>
                    <a:cubicBezTo>
                      <a:pt x="587" y="1854"/>
                      <a:pt x="223" y="1474"/>
                      <a:pt x="223" y="1030"/>
                    </a:cubicBezTo>
                    <a:cubicBezTo>
                      <a:pt x="223" y="571"/>
                      <a:pt x="587" y="190"/>
                      <a:pt x="1046" y="190"/>
                    </a:cubicBezTo>
                    <a:close/>
                    <a:moveTo>
                      <a:pt x="1030" y="0"/>
                    </a:moveTo>
                    <a:cubicBezTo>
                      <a:pt x="444" y="0"/>
                      <a:pt x="1" y="476"/>
                      <a:pt x="1" y="1030"/>
                    </a:cubicBezTo>
                    <a:cubicBezTo>
                      <a:pt x="1" y="1600"/>
                      <a:pt x="476" y="2060"/>
                      <a:pt x="1030" y="2060"/>
                    </a:cubicBezTo>
                    <a:cubicBezTo>
                      <a:pt x="1601" y="2060"/>
                      <a:pt x="2060" y="1584"/>
                      <a:pt x="2060" y="1030"/>
                    </a:cubicBezTo>
                    <a:cubicBezTo>
                      <a:pt x="2060" y="476"/>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492" name="Google Shape;492;p10"/>
            <p:cNvPicPr preferRelativeResize="0"/>
            <p:nvPr/>
          </p:nvPicPr>
          <p:blipFill>
            <a:blip r:embed="rId3">
              <a:alphaModFix amt="40000"/>
            </a:blip>
            <a:stretch>
              <a:fillRect/>
            </a:stretch>
          </p:blipFill>
          <p:spPr>
            <a:xfrm>
              <a:off x="7508525" y="2551650"/>
              <a:ext cx="1177350" cy="1177350"/>
            </a:xfrm>
            <a:prstGeom prst="rect">
              <a:avLst/>
            </a:prstGeom>
            <a:noFill/>
            <a:ln>
              <a:noFill/>
            </a:ln>
          </p:spPr>
        </p:pic>
        <p:pic>
          <p:nvPicPr>
            <p:cNvPr id="493" name="Google Shape;493;p10"/>
            <p:cNvPicPr preferRelativeResize="0"/>
            <p:nvPr/>
          </p:nvPicPr>
          <p:blipFill>
            <a:blip r:embed="rId3">
              <a:alphaModFix amt="40000"/>
            </a:blip>
            <a:stretch>
              <a:fillRect/>
            </a:stretch>
          </p:blipFill>
          <p:spPr>
            <a:xfrm>
              <a:off x="7370500" y="3503225"/>
              <a:ext cx="1177350" cy="1177350"/>
            </a:xfrm>
            <a:prstGeom prst="rect">
              <a:avLst/>
            </a:prstGeom>
            <a:noFill/>
            <a:ln>
              <a:noFill/>
            </a:ln>
          </p:spPr>
        </p:pic>
      </p:grpSp>
    </p:spTree>
    <p:extLst>
      <p:ext uri="{BB962C8B-B14F-4D97-AF65-F5344CB8AC3E}">
        <p14:creationId xmlns:p14="http://schemas.microsoft.com/office/powerpoint/2010/main" val="31926414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94"/>
        <p:cNvGrpSpPr/>
        <p:nvPr/>
      </p:nvGrpSpPr>
      <p:grpSpPr>
        <a:xfrm>
          <a:off x="0" y="0"/>
          <a:ext cx="0" cy="0"/>
          <a:chOff x="0" y="0"/>
          <a:chExt cx="0" cy="0"/>
        </a:xfrm>
      </p:grpSpPr>
      <p:pic>
        <p:nvPicPr>
          <p:cNvPr id="495" name="Google Shape;495;p11"/>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496" name="Google Shape;496;p11"/>
          <p:cNvSpPr txBox="1">
            <a:spLocks noGrp="1"/>
          </p:cNvSpPr>
          <p:nvPr>
            <p:ph type="title" hasCustomPrompt="1"/>
          </p:nvPr>
        </p:nvSpPr>
        <p:spPr>
          <a:xfrm>
            <a:off x="2879400" y="2036017"/>
            <a:ext cx="6433200" cy="156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8000"/>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
        <p:nvSpPr>
          <p:cNvPr id="497" name="Google Shape;497;p11"/>
          <p:cNvSpPr txBox="1">
            <a:spLocks noGrp="1"/>
          </p:cNvSpPr>
          <p:nvPr>
            <p:ph type="subTitle" idx="1"/>
          </p:nvPr>
        </p:nvSpPr>
        <p:spPr>
          <a:xfrm>
            <a:off x="2879400" y="4068284"/>
            <a:ext cx="6433200" cy="5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sz="1867"/>
            </a:lvl2pPr>
            <a:lvl3pPr lvl="2" algn="ctr" rtl="0">
              <a:lnSpc>
                <a:spcPct val="100000"/>
              </a:lnSpc>
              <a:spcBef>
                <a:spcPts val="0"/>
              </a:spcBef>
              <a:spcAft>
                <a:spcPts val="0"/>
              </a:spcAft>
              <a:buSzPts val="1400"/>
              <a:buNone/>
              <a:defRPr sz="1867"/>
            </a:lvl3pPr>
            <a:lvl4pPr lvl="3" algn="ctr" rtl="0">
              <a:lnSpc>
                <a:spcPct val="100000"/>
              </a:lnSpc>
              <a:spcBef>
                <a:spcPts val="0"/>
              </a:spcBef>
              <a:spcAft>
                <a:spcPts val="0"/>
              </a:spcAft>
              <a:buSzPts val="1400"/>
              <a:buNone/>
              <a:defRPr sz="1867"/>
            </a:lvl4pPr>
            <a:lvl5pPr lvl="4" algn="ctr" rtl="0">
              <a:lnSpc>
                <a:spcPct val="100000"/>
              </a:lnSpc>
              <a:spcBef>
                <a:spcPts val="0"/>
              </a:spcBef>
              <a:spcAft>
                <a:spcPts val="0"/>
              </a:spcAft>
              <a:buSzPts val="1400"/>
              <a:buNone/>
              <a:defRPr sz="1867"/>
            </a:lvl5pPr>
            <a:lvl6pPr lvl="5" algn="ctr" rtl="0">
              <a:lnSpc>
                <a:spcPct val="100000"/>
              </a:lnSpc>
              <a:spcBef>
                <a:spcPts val="0"/>
              </a:spcBef>
              <a:spcAft>
                <a:spcPts val="0"/>
              </a:spcAft>
              <a:buSzPts val="1400"/>
              <a:buNone/>
              <a:defRPr sz="1867"/>
            </a:lvl6pPr>
            <a:lvl7pPr lvl="6" algn="ctr" rtl="0">
              <a:lnSpc>
                <a:spcPct val="100000"/>
              </a:lnSpc>
              <a:spcBef>
                <a:spcPts val="0"/>
              </a:spcBef>
              <a:spcAft>
                <a:spcPts val="0"/>
              </a:spcAft>
              <a:buSzPts val="1400"/>
              <a:buNone/>
              <a:defRPr sz="1867"/>
            </a:lvl7pPr>
            <a:lvl8pPr lvl="7" algn="ctr" rtl="0">
              <a:lnSpc>
                <a:spcPct val="100000"/>
              </a:lnSpc>
              <a:spcBef>
                <a:spcPts val="0"/>
              </a:spcBef>
              <a:spcAft>
                <a:spcPts val="0"/>
              </a:spcAft>
              <a:buSzPts val="1400"/>
              <a:buNone/>
              <a:defRPr sz="1867"/>
            </a:lvl8pPr>
            <a:lvl9pPr lvl="8" algn="ctr" rtl="0">
              <a:lnSpc>
                <a:spcPct val="100000"/>
              </a:lnSpc>
              <a:spcBef>
                <a:spcPts val="0"/>
              </a:spcBef>
              <a:spcAft>
                <a:spcPts val="0"/>
              </a:spcAft>
              <a:buSzPts val="1400"/>
              <a:buNone/>
              <a:defRPr sz="1867"/>
            </a:lvl9pPr>
          </a:lstStyle>
          <a:p>
            <a:endParaRPr/>
          </a:p>
        </p:txBody>
      </p:sp>
      <p:grpSp>
        <p:nvGrpSpPr>
          <p:cNvPr id="498" name="Google Shape;498;p11"/>
          <p:cNvGrpSpPr/>
          <p:nvPr/>
        </p:nvGrpSpPr>
        <p:grpSpPr>
          <a:xfrm>
            <a:off x="-2245778" y="482276"/>
            <a:ext cx="4634011" cy="2331091"/>
            <a:chOff x="-1684333" y="361707"/>
            <a:chExt cx="3475508" cy="1748318"/>
          </a:xfrm>
        </p:grpSpPr>
        <p:grpSp>
          <p:nvGrpSpPr>
            <p:cNvPr id="499" name="Google Shape;499;p11"/>
            <p:cNvGrpSpPr/>
            <p:nvPr/>
          </p:nvGrpSpPr>
          <p:grpSpPr>
            <a:xfrm>
              <a:off x="-1684333" y="361707"/>
              <a:ext cx="2907181" cy="1177348"/>
              <a:chOff x="2442775" y="3274750"/>
              <a:chExt cx="1690025" cy="684425"/>
            </a:xfrm>
          </p:grpSpPr>
          <p:sp>
            <p:nvSpPr>
              <p:cNvPr id="500" name="Google Shape;500;p11"/>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1" name="Google Shape;501;p11"/>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2" name="Google Shape;502;p11"/>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3" name="Google Shape;503;p11"/>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4" name="Google Shape;504;p11"/>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5" name="Google Shape;505;p11"/>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6" name="Google Shape;506;p11"/>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7" name="Google Shape;507;p11"/>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8" name="Google Shape;508;p11"/>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9" name="Google Shape;509;p11"/>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0" name="Google Shape;510;p11"/>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1" name="Google Shape;511;p11"/>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2" name="Google Shape;512;p11"/>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3" name="Google Shape;513;p11"/>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11"/>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5" name="Google Shape;515;p11"/>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11"/>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7" name="Google Shape;517;p11"/>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8" name="Google Shape;518;p11"/>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9" name="Google Shape;519;p11"/>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0" name="Google Shape;520;p11"/>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521" name="Google Shape;521;p11"/>
            <p:cNvPicPr preferRelativeResize="0"/>
            <p:nvPr/>
          </p:nvPicPr>
          <p:blipFill>
            <a:blip r:embed="rId3">
              <a:alphaModFix amt="40000"/>
            </a:blip>
            <a:stretch>
              <a:fillRect/>
            </a:stretch>
          </p:blipFill>
          <p:spPr>
            <a:xfrm>
              <a:off x="613825" y="746825"/>
              <a:ext cx="1177350" cy="1177350"/>
            </a:xfrm>
            <a:prstGeom prst="rect">
              <a:avLst/>
            </a:prstGeom>
            <a:noFill/>
            <a:ln>
              <a:noFill/>
            </a:ln>
          </p:spPr>
        </p:pic>
        <p:pic>
          <p:nvPicPr>
            <p:cNvPr id="522" name="Google Shape;522;p11"/>
            <p:cNvPicPr preferRelativeResize="0"/>
            <p:nvPr/>
          </p:nvPicPr>
          <p:blipFill>
            <a:blip r:embed="rId3">
              <a:alphaModFix amt="40000"/>
            </a:blip>
            <a:stretch>
              <a:fillRect/>
            </a:stretch>
          </p:blipFill>
          <p:spPr>
            <a:xfrm>
              <a:off x="-315425" y="932675"/>
              <a:ext cx="1177350" cy="1177350"/>
            </a:xfrm>
            <a:prstGeom prst="rect">
              <a:avLst/>
            </a:prstGeom>
            <a:noFill/>
            <a:ln>
              <a:noFill/>
            </a:ln>
          </p:spPr>
        </p:pic>
        <p:pic>
          <p:nvPicPr>
            <p:cNvPr id="523" name="Google Shape;523;p11"/>
            <p:cNvPicPr preferRelativeResize="0"/>
            <p:nvPr/>
          </p:nvPicPr>
          <p:blipFill>
            <a:blip r:embed="rId3">
              <a:alphaModFix amt="40000"/>
            </a:blip>
            <a:stretch>
              <a:fillRect/>
            </a:stretch>
          </p:blipFill>
          <p:spPr>
            <a:xfrm>
              <a:off x="-129575" y="421175"/>
              <a:ext cx="1177350" cy="1177350"/>
            </a:xfrm>
            <a:prstGeom prst="rect">
              <a:avLst/>
            </a:prstGeom>
            <a:noFill/>
            <a:ln>
              <a:noFill/>
            </a:ln>
          </p:spPr>
        </p:pic>
      </p:grpSp>
      <p:grpSp>
        <p:nvGrpSpPr>
          <p:cNvPr id="524" name="Google Shape;524;p11"/>
          <p:cNvGrpSpPr/>
          <p:nvPr/>
        </p:nvGrpSpPr>
        <p:grpSpPr>
          <a:xfrm>
            <a:off x="9754267" y="4733967"/>
            <a:ext cx="5371183" cy="2544867"/>
            <a:chOff x="7315700" y="3550475"/>
            <a:chExt cx="4028387" cy="1908650"/>
          </a:xfrm>
        </p:grpSpPr>
        <p:grpSp>
          <p:nvGrpSpPr>
            <p:cNvPr id="525" name="Google Shape;525;p11"/>
            <p:cNvGrpSpPr/>
            <p:nvPr/>
          </p:nvGrpSpPr>
          <p:grpSpPr>
            <a:xfrm>
              <a:off x="7802532" y="3702559"/>
              <a:ext cx="3541556" cy="1323917"/>
              <a:chOff x="2133050" y="2071900"/>
              <a:chExt cx="2132825" cy="797300"/>
            </a:xfrm>
          </p:grpSpPr>
          <p:sp>
            <p:nvSpPr>
              <p:cNvPr id="526" name="Google Shape;526;p11"/>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7" name="Google Shape;527;p11"/>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8" name="Google Shape;528;p11"/>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9" name="Google Shape;529;p11"/>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0" name="Google Shape;530;p11"/>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1" name="Google Shape;531;p11"/>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2" name="Google Shape;532;p11"/>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3" name="Google Shape;533;p11"/>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4" name="Google Shape;534;p11"/>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5" name="Google Shape;535;p11"/>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6" name="Google Shape;536;p11"/>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7" name="Google Shape;537;p11"/>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8" name="Google Shape;538;p11"/>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9" name="Google Shape;539;p11"/>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0" name="Google Shape;540;p11"/>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1" name="Google Shape;541;p11"/>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2" name="Google Shape;542;p11"/>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3" name="Google Shape;543;p11"/>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4" name="Google Shape;544;p11"/>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5" name="Google Shape;545;p11"/>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6" name="Google Shape;546;p11"/>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7" name="Google Shape;547;p11"/>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8" name="Google Shape;548;p11"/>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9" name="Google Shape;549;p11"/>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0" name="Google Shape;550;p11"/>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1" name="Google Shape;551;p11"/>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2" name="Google Shape;552;p11"/>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3" name="Google Shape;553;p11"/>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4" name="Google Shape;554;p11"/>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5" name="Google Shape;555;p11"/>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556" name="Google Shape;556;p11"/>
            <p:cNvPicPr preferRelativeResize="0"/>
            <p:nvPr/>
          </p:nvPicPr>
          <p:blipFill>
            <a:blip r:embed="rId3">
              <a:alphaModFix amt="40000"/>
            </a:blip>
            <a:stretch>
              <a:fillRect/>
            </a:stretch>
          </p:blipFill>
          <p:spPr>
            <a:xfrm>
              <a:off x="7315700" y="4281775"/>
              <a:ext cx="1177350" cy="1177350"/>
            </a:xfrm>
            <a:prstGeom prst="rect">
              <a:avLst/>
            </a:prstGeom>
            <a:noFill/>
            <a:ln>
              <a:noFill/>
            </a:ln>
          </p:spPr>
        </p:pic>
        <p:pic>
          <p:nvPicPr>
            <p:cNvPr id="557" name="Google Shape;557;p11"/>
            <p:cNvPicPr preferRelativeResize="0"/>
            <p:nvPr/>
          </p:nvPicPr>
          <p:blipFill>
            <a:blip r:embed="rId3">
              <a:alphaModFix amt="40000"/>
            </a:blip>
            <a:stretch>
              <a:fillRect/>
            </a:stretch>
          </p:blipFill>
          <p:spPr>
            <a:xfrm>
              <a:off x="8289575" y="3550475"/>
              <a:ext cx="1177350" cy="1177350"/>
            </a:xfrm>
            <a:prstGeom prst="rect">
              <a:avLst/>
            </a:prstGeom>
            <a:noFill/>
            <a:ln>
              <a:noFill/>
            </a:ln>
          </p:spPr>
        </p:pic>
        <p:pic>
          <p:nvPicPr>
            <p:cNvPr id="558" name="Google Shape;558;p11"/>
            <p:cNvPicPr preferRelativeResize="0"/>
            <p:nvPr/>
          </p:nvPicPr>
          <p:blipFill>
            <a:blip r:embed="rId3">
              <a:alphaModFix amt="40000"/>
            </a:blip>
            <a:stretch>
              <a:fillRect/>
            </a:stretch>
          </p:blipFill>
          <p:spPr>
            <a:xfrm>
              <a:off x="8341625" y="4281775"/>
              <a:ext cx="1177350" cy="1177350"/>
            </a:xfrm>
            <a:prstGeom prst="rect">
              <a:avLst/>
            </a:prstGeom>
            <a:noFill/>
            <a:ln>
              <a:noFill/>
            </a:ln>
          </p:spPr>
        </p:pic>
      </p:grpSp>
    </p:spTree>
    <p:extLst>
      <p:ext uri="{BB962C8B-B14F-4D97-AF65-F5344CB8AC3E}">
        <p14:creationId xmlns:p14="http://schemas.microsoft.com/office/powerpoint/2010/main" val="23572643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59"/>
        <p:cNvGrpSpPr/>
        <p:nvPr/>
      </p:nvGrpSpPr>
      <p:grpSpPr>
        <a:xfrm>
          <a:off x="0" y="0"/>
          <a:ext cx="0" cy="0"/>
          <a:chOff x="0" y="0"/>
          <a:chExt cx="0" cy="0"/>
        </a:xfrm>
      </p:grpSpPr>
    </p:spTree>
    <p:extLst>
      <p:ext uri="{BB962C8B-B14F-4D97-AF65-F5344CB8AC3E}">
        <p14:creationId xmlns:p14="http://schemas.microsoft.com/office/powerpoint/2010/main" val="18612966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60"/>
        <p:cNvGrpSpPr/>
        <p:nvPr/>
      </p:nvGrpSpPr>
      <p:grpSpPr>
        <a:xfrm>
          <a:off x="0" y="0"/>
          <a:ext cx="0" cy="0"/>
          <a:chOff x="0" y="0"/>
          <a:chExt cx="0" cy="0"/>
        </a:xfrm>
      </p:grpSpPr>
      <p:pic>
        <p:nvPicPr>
          <p:cNvPr id="561" name="Google Shape;561;p13"/>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562" name="Google Shape;562;p13"/>
          <p:cNvSpPr txBox="1">
            <a:spLocks noGrp="1"/>
          </p:cNvSpPr>
          <p:nvPr>
            <p:ph type="title" hasCustomPrompt="1"/>
          </p:nvPr>
        </p:nvSpPr>
        <p:spPr>
          <a:xfrm>
            <a:off x="1724805" y="2144900"/>
            <a:ext cx="1838000" cy="79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63" name="Google Shape;563;p13"/>
          <p:cNvSpPr txBox="1">
            <a:spLocks noGrp="1"/>
          </p:cNvSpPr>
          <p:nvPr>
            <p:ph type="title" idx="2" hasCustomPrompt="1"/>
          </p:nvPr>
        </p:nvSpPr>
        <p:spPr>
          <a:xfrm>
            <a:off x="5178568" y="2144900"/>
            <a:ext cx="1838000" cy="79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64" name="Google Shape;564;p13"/>
          <p:cNvSpPr txBox="1">
            <a:spLocks noGrp="1"/>
          </p:cNvSpPr>
          <p:nvPr>
            <p:ph type="title" idx="3" hasCustomPrompt="1"/>
          </p:nvPr>
        </p:nvSpPr>
        <p:spPr>
          <a:xfrm>
            <a:off x="8628800" y="2144900"/>
            <a:ext cx="1838000" cy="79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65" name="Google Shape;565;p13"/>
          <p:cNvSpPr txBox="1">
            <a:spLocks noGrp="1"/>
          </p:cNvSpPr>
          <p:nvPr>
            <p:ph type="title" idx="4" hasCustomPrompt="1"/>
          </p:nvPr>
        </p:nvSpPr>
        <p:spPr>
          <a:xfrm>
            <a:off x="1724805" y="4225967"/>
            <a:ext cx="1838000" cy="79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66" name="Google Shape;566;p13"/>
          <p:cNvSpPr txBox="1">
            <a:spLocks noGrp="1"/>
          </p:cNvSpPr>
          <p:nvPr>
            <p:ph type="title" idx="5" hasCustomPrompt="1"/>
          </p:nvPr>
        </p:nvSpPr>
        <p:spPr>
          <a:xfrm>
            <a:off x="5178568" y="4225967"/>
            <a:ext cx="1838000" cy="79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67" name="Google Shape;567;p13"/>
          <p:cNvSpPr txBox="1">
            <a:spLocks noGrp="1"/>
          </p:cNvSpPr>
          <p:nvPr>
            <p:ph type="title" idx="6" hasCustomPrompt="1"/>
          </p:nvPr>
        </p:nvSpPr>
        <p:spPr>
          <a:xfrm>
            <a:off x="8628800" y="4225967"/>
            <a:ext cx="1838000" cy="79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68" name="Google Shape;568;p13"/>
          <p:cNvSpPr txBox="1">
            <a:spLocks noGrp="1"/>
          </p:cNvSpPr>
          <p:nvPr>
            <p:ph type="title" idx="7"/>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9" name="Google Shape;569;p13"/>
          <p:cNvSpPr txBox="1">
            <a:spLocks noGrp="1"/>
          </p:cNvSpPr>
          <p:nvPr>
            <p:ph type="subTitle" idx="1"/>
          </p:nvPr>
        </p:nvSpPr>
        <p:spPr>
          <a:xfrm>
            <a:off x="960003" y="2840567"/>
            <a:ext cx="33680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570" name="Google Shape;570;p13"/>
          <p:cNvSpPr txBox="1">
            <a:spLocks noGrp="1"/>
          </p:cNvSpPr>
          <p:nvPr>
            <p:ph type="subTitle" idx="8"/>
          </p:nvPr>
        </p:nvSpPr>
        <p:spPr>
          <a:xfrm>
            <a:off x="4413765" y="2840567"/>
            <a:ext cx="33680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571" name="Google Shape;571;p13"/>
          <p:cNvSpPr txBox="1">
            <a:spLocks noGrp="1"/>
          </p:cNvSpPr>
          <p:nvPr>
            <p:ph type="subTitle" idx="9"/>
          </p:nvPr>
        </p:nvSpPr>
        <p:spPr>
          <a:xfrm>
            <a:off x="7863997" y="2840567"/>
            <a:ext cx="33680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572" name="Google Shape;572;p13"/>
          <p:cNvSpPr txBox="1">
            <a:spLocks noGrp="1"/>
          </p:cNvSpPr>
          <p:nvPr>
            <p:ph type="subTitle" idx="13"/>
          </p:nvPr>
        </p:nvSpPr>
        <p:spPr>
          <a:xfrm>
            <a:off x="960003" y="4944000"/>
            <a:ext cx="33680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573" name="Google Shape;573;p13"/>
          <p:cNvSpPr txBox="1">
            <a:spLocks noGrp="1"/>
          </p:cNvSpPr>
          <p:nvPr>
            <p:ph type="subTitle" idx="14"/>
          </p:nvPr>
        </p:nvSpPr>
        <p:spPr>
          <a:xfrm>
            <a:off x="4413765" y="4944000"/>
            <a:ext cx="33680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574" name="Google Shape;574;p13"/>
          <p:cNvSpPr txBox="1">
            <a:spLocks noGrp="1"/>
          </p:cNvSpPr>
          <p:nvPr>
            <p:ph type="subTitle" idx="15"/>
          </p:nvPr>
        </p:nvSpPr>
        <p:spPr>
          <a:xfrm>
            <a:off x="7863997" y="4944000"/>
            <a:ext cx="3368000" cy="64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grpSp>
        <p:nvGrpSpPr>
          <p:cNvPr id="575" name="Google Shape;575;p13"/>
          <p:cNvGrpSpPr/>
          <p:nvPr/>
        </p:nvGrpSpPr>
        <p:grpSpPr>
          <a:xfrm>
            <a:off x="10125967" y="-2547499"/>
            <a:ext cx="2868756" cy="4508433"/>
            <a:chOff x="7594475" y="-1910625"/>
            <a:chExt cx="2151567" cy="3381325"/>
          </a:xfrm>
        </p:grpSpPr>
        <p:grpSp>
          <p:nvGrpSpPr>
            <p:cNvPr id="576" name="Google Shape;576;p13"/>
            <p:cNvGrpSpPr/>
            <p:nvPr/>
          </p:nvGrpSpPr>
          <p:grpSpPr>
            <a:xfrm rot="-5400000">
              <a:off x="7339390" y="-1084534"/>
              <a:ext cx="3232743" cy="1580562"/>
              <a:chOff x="2191675" y="4192425"/>
              <a:chExt cx="1929650" cy="943450"/>
            </a:xfrm>
          </p:grpSpPr>
          <p:sp>
            <p:nvSpPr>
              <p:cNvPr id="577" name="Google Shape;577;p13"/>
              <p:cNvSpPr/>
              <p:nvPr/>
            </p:nvSpPr>
            <p:spPr>
              <a:xfrm>
                <a:off x="3010325" y="4489875"/>
                <a:ext cx="870175" cy="445600"/>
              </a:xfrm>
              <a:custGeom>
                <a:avLst/>
                <a:gdLst/>
                <a:ahLst/>
                <a:cxnLst/>
                <a:rect l="l" t="t" r="r" b="b"/>
                <a:pathLst>
                  <a:path w="34807" h="17824" extrusionOk="0">
                    <a:moveTo>
                      <a:pt x="1" y="0"/>
                    </a:moveTo>
                    <a:lnTo>
                      <a:pt x="1" y="1553"/>
                    </a:lnTo>
                    <a:lnTo>
                      <a:pt x="2377" y="4008"/>
                    </a:lnTo>
                    <a:lnTo>
                      <a:pt x="2377" y="7937"/>
                    </a:lnTo>
                    <a:lnTo>
                      <a:pt x="3645" y="9316"/>
                    </a:lnTo>
                    <a:lnTo>
                      <a:pt x="6845" y="9316"/>
                    </a:lnTo>
                    <a:lnTo>
                      <a:pt x="8033" y="10504"/>
                    </a:lnTo>
                    <a:lnTo>
                      <a:pt x="13911" y="10504"/>
                    </a:lnTo>
                    <a:lnTo>
                      <a:pt x="21262" y="17791"/>
                    </a:lnTo>
                    <a:lnTo>
                      <a:pt x="21293" y="17823"/>
                    </a:lnTo>
                    <a:lnTo>
                      <a:pt x="29421" y="17823"/>
                    </a:lnTo>
                    <a:lnTo>
                      <a:pt x="31908" y="15257"/>
                    </a:lnTo>
                    <a:lnTo>
                      <a:pt x="34807" y="15257"/>
                    </a:lnTo>
                    <a:lnTo>
                      <a:pt x="34807" y="15051"/>
                    </a:lnTo>
                    <a:lnTo>
                      <a:pt x="31829" y="15051"/>
                    </a:lnTo>
                    <a:lnTo>
                      <a:pt x="29341" y="17633"/>
                    </a:lnTo>
                    <a:lnTo>
                      <a:pt x="21372" y="17633"/>
                    </a:lnTo>
                    <a:lnTo>
                      <a:pt x="13990" y="10298"/>
                    </a:lnTo>
                    <a:lnTo>
                      <a:pt x="8112" y="10298"/>
                    </a:lnTo>
                    <a:lnTo>
                      <a:pt x="6940" y="9110"/>
                    </a:lnTo>
                    <a:lnTo>
                      <a:pt x="3756" y="9110"/>
                    </a:lnTo>
                    <a:lnTo>
                      <a:pt x="2583" y="7858"/>
                    </a:lnTo>
                    <a:lnTo>
                      <a:pt x="2583" y="3929"/>
                    </a:lnTo>
                    <a:lnTo>
                      <a:pt x="207" y="1474"/>
                    </a:lnTo>
                    <a:lnTo>
                      <a:pt x="2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8" name="Google Shape;578;p13"/>
              <p:cNvSpPr/>
              <p:nvPr/>
            </p:nvSpPr>
            <p:spPr>
              <a:xfrm>
                <a:off x="2475650" y="4495025"/>
                <a:ext cx="359650" cy="139025"/>
              </a:xfrm>
              <a:custGeom>
                <a:avLst/>
                <a:gdLst/>
                <a:ahLst/>
                <a:cxnLst/>
                <a:rect l="l" t="t" r="r" b="b"/>
                <a:pathLst>
                  <a:path w="14386" h="5561" extrusionOk="0">
                    <a:moveTo>
                      <a:pt x="3914" y="0"/>
                    </a:moveTo>
                    <a:lnTo>
                      <a:pt x="1379" y="2377"/>
                    </a:lnTo>
                    <a:lnTo>
                      <a:pt x="0" y="2377"/>
                    </a:lnTo>
                    <a:lnTo>
                      <a:pt x="0" y="2567"/>
                    </a:lnTo>
                    <a:lnTo>
                      <a:pt x="1458" y="2567"/>
                    </a:lnTo>
                    <a:lnTo>
                      <a:pt x="3993" y="190"/>
                    </a:lnTo>
                    <a:lnTo>
                      <a:pt x="6306" y="190"/>
                    </a:lnTo>
                    <a:lnTo>
                      <a:pt x="7272" y="982"/>
                    </a:lnTo>
                    <a:lnTo>
                      <a:pt x="11296" y="982"/>
                    </a:lnTo>
                    <a:lnTo>
                      <a:pt x="12880" y="2408"/>
                    </a:lnTo>
                    <a:lnTo>
                      <a:pt x="12880" y="4199"/>
                    </a:lnTo>
                    <a:lnTo>
                      <a:pt x="14243" y="5561"/>
                    </a:lnTo>
                    <a:lnTo>
                      <a:pt x="14385" y="5418"/>
                    </a:lnTo>
                    <a:lnTo>
                      <a:pt x="13071" y="4119"/>
                    </a:lnTo>
                    <a:lnTo>
                      <a:pt x="13071" y="2329"/>
                    </a:lnTo>
                    <a:lnTo>
                      <a:pt x="11375" y="792"/>
                    </a:lnTo>
                    <a:lnTo>
                      <a:pt x="7336" y="792"/>
                    </a:lnTo>
                    <a:lnTo>
                      <a:pt x="6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9" name="Google Shape;579;p13"/>
              <p:cNvSpPr/>
              <p:nvPr/>
            </p:nvSpPr>
            <p:spPr>
              <a:xfrm>
                <a:off x="2605950" y="4534625"/>
                <a:ext cx="1219125" cy="460250"/>
              </a:xfrm>
              <a:custGeom>
                <a:avLst/>
                <a:gdLst/>
                <a:ahLst/>
                <a:cxnLst/>
                <a:rect l="l" t="t" r="r" b="b"/>
                <a:pathLst>
                  <a:path w="48765" h="18410" extrusionOk="0">
                    <a:moveTo>
                      <a:pt x="2139" y="0"/>
                    </a:moveTo>
                    <a:lnTo>
                      <a:pt x="856" y="1189"/>
                    </a:lnTo>
                    <a:lnTo>
                      <a:pt x="1" y="1189"/>
                    </a:lnTo>
                    <a:lnTo>
                      <a:pt x="1" y="1379"/>
                    </a:lnTo>
                    <a:lnTo>
                      <a:pt x="935" y="1379"/>
                    </a:lnTo>
                    <a:lnTo>
                      <a:pt x="2203" y="191"/>
                    </a:lnTo>
                    <a:lnTo>
                      <a:pt x="5609" y="191"/>
                    </a:lnTo>
                    <a:lnTo>
                      <a:pt x="6876" y="1300"/>
                    </a:lnTo>
                    <a:lnTo>
                      <a:pt x="6876" y="3248"/>
                    </a:lnTo>
                    <a:lnTo>
                      <a:pt x="9649" y="6052"/>
                    </a:lnTo>
                    <a:lnTo>
                      <a:pt x="9649" y="8318"/>
                    </a:lnTo>
                    <a:lnTo>
                      <a:pt x="12754" y="11486"/>
                    </a:lnTo>
                    <a:lnTo>
                      <a:pt x="30957" y="11486"/>
                    </a:lnTo>
                    <a:lnTo>
                      <a:pt x="37643" y="18410"/>
                    </a:lnTo>
                    <a:lnTo>
                      <a:pt x="45706" y="18410"/>
                    </a:lnTo>
                    <a:lnTo>
                      <a:pt x="48701" y="15526"/>
                    </a:lnTo>
                    <a:lnTo>
                      <a:pt x="48764" y="14053"/>
                    </a:lnTo>
                    <a:lnTo>
                      <a:pt x="48764" y="14053"/>
                    </a:lnTo>
                    <a:lnTo>
                      <a:pt x="45627" y="17221"/>
                    </a:lnTo>
                    <a:lnTo>
                      <a:pt x="37722" y="17221"/>
                    </a:lnTo>
                    <a:lnTo>
                      <a:pt x="31052" y="10488"/>
                    </a:lnTo>
                    <a:lnTo>
                      <a:pt x="13197" y="10488"/>
                    </a:lnTo>
                    <a:lnTo>
                      <a:pt x="12215" y="9459"/>
                    </a:lnTo>
                    <a:lnTo>
                      <a:pt x="12215" y="7526"/>
                    </a:lnTo>
                    <a:lnTo>
                      <a:pt x="12025" y="7526"/>
                    </a:lnTo>
                    <a:lnTo>
                      <a:pt x="12025" y="9538"/>
                    </a:lnTo>
                    <a:lnTo>
                      <a:pt x="13087" y="10694"/>
                    </a:lnTo>
                    <a:lnTo>
                      <a:pt x="30957" y="10694"/>
                    </a:lnTo>
                    <a:lnTo>
                      <a:pt x="37643" y="17427"/>
                    </a:lnTo>
                    <a:lnTo>
                      <a:pt x="45706" y="17427"/>
                    </a:lnTo>
                    <a:lnTo>
                      <a:pt x="48542" y="14544"/>
                    </a:lnTo>
                    <a:lnTo>
                      <a:pt x="48495" y="15415"/>
                    </a:lnTo>
                    <a:lnTo>
                      <a:pt x="45627" y="18219"/>
                    </a:lnTo>
                    <a:lnTo>
                      <a:pt x="37722" y="18219"/>
                    </a:lnTo>
                    <a:lnTo>
                      <a:pt x="31052" y="11280"/>
                    </a:lnTo>
                    <a:lnTo>
                      <a:pt x="12833" y="11280"/>
                    </a:lnTo>
                    <a:lnTo>
                      <a:pt x="9839" y="8239"/>
                    </a:lnTo>
                    <a:lnTo>
                      <a:pt x="9839" y="5973"/>
                    </a:lnTo>
                    <a:lnTo>
                      <a:pt x="7066" y="3169"/>
                    </a:lnTo>
                    <a:lnTo>
                      <a:pt x="7066" y="1220"/>
                    </a:lnTo>
                    <a:lnTo>
                      <a:pt x="5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0" name="Google Shape;580;p13"/>
              <p:cNvSpPr/>
              <p:nvPr/>
            </p:nvSpPr>
            <p:spPr>
              <a:xfrm>
                <a:off x="2722000" y="4631650"/>
                <a:ext cx="1145050" cy="383025"/>
              </a:xfrm>
              <a:custGeom>
                <a:avLst/>
                <a:gdLst/>
                <a:ahLst/>
                <a:cxnLst/>
                <a:rect l="l" t="t" r="r" b="b"/>
                <a:pathLst>
                  <a:path w="45802" h="15321" extrusionOk="0">
                    <a:moveTo>
                      <a:pt x="127" y="1"/>
                    </a:moveTo>
                    <a:lnTo>
                      <a:pt x="0" y="128"/>
                    </a:lnTo>
                    <a:lnTo>
                      <a:pt x="3217" y="3296"/>
                    </a:lnTo>
                    <a:lnTo>
                      <a:pt x="3217" y="9792"/>
                    </a:lnTo>
                    <a:lnTo>
                      <a:pt x="4199" y="10774"/>
                    </a:lnTo>
                    <a:lnTo>
                      <a:pt x="8096" y="10774"/>
                    </a:lnTo>
                    <a:lnTo>
                      <a:pt x="10425" y="8397"/>
                    </a:lnTo>
                    <a:lnTo>
                      <a:pt x="25903" y="8397"/>
                    </a:lnTo>
                    <a:lnTo>
                      <a:pt x="32731" y="15321"/>
                    </a:lnTo>
                    <a:lnTo>
                      <a:pt x="43995" y="15321"/>
                    </a:lnTo>
                    <a:lnTo>
                      <a:pt x="45801" y="13515"/>
                    </a:lnTo>
                    <a:lnTo>
                      <a:pt x="45659" y="13388"/>
                    </a:lnTo>
                    <a:lnTo>
                      <a:pt x="43916" y="15131"/>
                    </a:lnTo>
                    <a:lnTo>
                      <a:pt x="32810" y="15131"/>
                    </a:lnTo>
                    <a:lnTo>
                      <a:pt x="25982" y="8192"/>
                    </a:lnTo>
                    <a:lnTo>
                      <a:pt x="10346" y="8192"/>
                    </a:lnTo>
                    <a:lnTo>
                      <a:pt x="8001" y="10568"/>
                    </a:lnTo>
                    <a:lnTo>
                      <a:pt x="4294" y="10568"/>
                    </a:lnTo>
                    <a:lnTo>
                      <a:pt x="3422" y="9712"/>
                    </a:lnTo>
                    <a:lnTo>
                      <a:pt x="3422" y="3201"/>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1" name="Google Shape;581;p13"/>
              <p:cNvSpPr/>
              <p:nvPr/>
            </p:nvSpPr>
            <p:spPr>
              <a:xfrm>
                <a:off x="2660600" y="4648300"/>
                <a:ext cx="1412000" cy="386175"/>
              </a:xfrm>
              <a:custGeom>
                <a:avLst/>
                <a:gdLst/>
                <a:ahLst/>
                <a:cxnLst/>
                <a:rect l="l" t="t" r="r" b="b"/>
                <a:pathLst>
                  <a:path w="56480" h="15447" extrusionOk="0">
                    <a:moveTo>
                      <a:pt x="1" y="0"/>
                    </a:moveTo>
                    <a:lnTo>
                      <a:pt x="1" y="206"/>
                    </a:lnTo>
                    <a:lnTo>
                      <a:pt x="1633" y="206"/>
                    </a:lnTo>
                    <a:lnTo>
                      <a:pt x="4880" y="3470"/>
                    </a:lnTo>
                    <a:lnTo>
                      <a:pt x="4880" y="9965"/>
                    </a:lnTo>
                    <a:lnTo>
                      <a:pt x="5815" y="11090"/>
                    </a:lnTo>
                    <a:lnTo>
                      <a:pt x="11107" y="11090"/>
                    </a:lnTo>
                    <a:lnTo>
                      <a:pt x="13467" y="8714"/>
                    </a:lnTo>
                    <a:lnTo>
                      <a:pt x="27805" y="8714"/>
                    </a:lnTo>
                    <a:lnTo>
                      <a:pt x="34633" y="15447"/>
                    </a:lnTo>
                    <a:lnTo>
                      <a:pt x="56480" y="15447"/>
                    </a:lnTo>
                    <a:lnTo>
                      <a:pt x="56480" y="15257"/>
                    </a:lnTo>
                    <a:lnTo>
                      <a:pt x="34712" y="15257"/>
                    </a:lnTo>
                    <a:lnTo>
                      <a:pt x="27868" y="8524"/>
                    </a:lnTo>
                    <a:lnTo>
                      <a:pt x="13356" y="8524"/>
                    </a:lnTo>
                    <a:lnTo>
                      <a:pt x="11027" y="10900"/>
                    </a:lnTo>
                    <a:lnTo>
                      <a:pt x="5894" y="10900"/>
                    </a:lnTo>
                    <a:lnTo>
                      <a:pt x="5086" y="9886"/>
                    </a:lnTo>
                    <a:lnTo>
                      <a:pt x="5086" y="3391"/>
                    </a:lnTo>
                    <a:lnTo>
                      <a:pt x="1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2" name="Google Shape;582;p13"/>
              <p:cNvSpPr/>
              <p:nvPr/>
            </p:nvSpPr>
            <p:spPr>
              <a:xfrm>
                <a:off x="2990525" y="4905725"/>
                <a:ext cx="533525" cy="192525"/>
              </a:xfrm>
              <a:custGeom>
                <a:avLst/>
                <a:gdLst/>
                <a:ahLst/>
                <a:cxnLst/>
                <a:rect l="l" t="t" r="r" b="b"/>
                <a:pathLst>
                  <a:path w="21341" h="7701" extrusionOk="0">
                    <a:moveTo>
                      <a:pt x="1300" y="1"/>
                    </a:moveTo>
                    <a:lnTo>
                      <a:pt x="1" y="1395"/>
                    </a:lnTo>
                    <a:lnTo>
                      <a:pt x="5498" y="1395"/>
                    </a:lnTo>
                    <a:lnTo>
                      <a:pt x="6686" y="2282"/>
                    </a:lnTo>
                    <a:lnTo>
                      <a:pt x="6797" y="2124"/>
                    </a:lnTo>
                    <a:lnTo>
                      <a:pt x="5546" y="1189"/>
                    </a:lnTo>
                    <a:lnTo>
                      <a:pt x="460" y="1189"/>
                    </a:lnTo>
                    <a:lnTo>
                      <a:pt x="1379" y="207"/>
                    </a:lnTo>
                    <a:lnTo>
                      <a:pt x="7653" y="207"/>
                    </a:lnTo>
                    <a:lnTo>
                      <a:pt x="9696" y="2187"/>
                    </a:lnTo>
                    <a:lnTo>
                      <a:pt x="11091" y="2187"/>
                    </a:lnTo>
                    <a:lnTo>
                      <a:pt x="12009" y="1395"/>
                    </a:lnTo>
                    <a:lnTo>
                      <a:pt x="14608" y="1395"/>
                    </a:lnTo>
                    <a:lnTo>
                      <a:pt x="21198" y="7700"/>
                    </a:lnTo>
                    <a:lnTo>
                      <a:pt x="21341" y="7574"/>
                    </a:lnTo>
                    <a:lnTo>
                      <a:pt x="14671" y="1189"/>
                    </a:lnTo>
                    <a:lnTo>
                      <a:pt x="11930" y="1189"/>
                    </a:lnTo>
                    <a:lnTo>
                      <a:pt x="11011" y="1981"/>
                    </a:lnTo>
                    <a:lnTo>
                      <a:pt x="9776" y="1981"/>
                    </a:lnTo>
                    <a:lnTo>
                      <a:pt x="7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3" name="Google Shape;583;p13"/>
              <p:cNvSpPr/>
              <p:nvPr/>
            </p:nvSpPr>
            <p:spPr>
              <a:xfrm>
                <a:off x="3253125" y="4895825"/>
                <a:ext cx="692725" cy="168375"/>
              </a:xfrm>
              <a:custGeom>
                <a:avLst/>
                <a:gdLst/>
                <a:ahLst/>
                <a:cxnLst/>
                <a:rect l="l" t="t" r="r" b="b"/>
                <a:pathLst>
                  <a:path w="27709" h="6735" extrusionOk="0">
                    <a:moveTo>
                      <a:pt x="0" y="1"/>
                    </a:moveTo>
                    <a:lnTo>
                      <a:pt x="0" y="207"/>
                    </a:lnTo>
                    <a:lnTo>
                      <a:pt x="4056" y="207"/>
                    </a:lnTo>
                    <a:lnTo>
                      <a:pt x="10647" y="6734"/>
                    </a:lnTo>
                    <a:lnTo>
                      <a:pt x="27709" y="6734"/>
                    </a:lnTo>
                    <a:lnTo>
                      <a:pt x="27709" y="6544"/>
                    </a:lnTo>
                    <a:lnTo>
                      <a:pt x="10726" y="6544"/>
                    </a:lnTo>
                    <a:lnTo>
                      <a:pt x="4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4" name="Google Shape;584;p13"/>
              <p:cNvSpPr/>
              <p:nvPr/>
            </p:nvSpPr>
            <p:spPr>
              <a:xfrm>
                <a:off x="2990125" y="4451850"/>
                <a:ext cx="46375" cy="46350"/>
              </a:xfrm>
              <a:custGeom>
                <a:avLst/>
                <a:gdLst/>
                <a:ahLst/>
                <a:cxnLst/>
                <a:rect l="l" t="t" r="r" b="b"/>
                <a:pathLst>
                  <a:path w="1855" h="1854" extrusionOk="0">
                    <a:moveTo>
                      <a:pt x="936" y="0"/>
                    </a:moveTo>
                    <a:cubicBezTo>
                      <a:pt x="413" y="0"/>
                      <a:pt x="1" y="412"/>
                      <a:pt x="1" y="919"/>
                    </a:cubicBezTo>
                    <a:cubicBezTo>
                      <a:pt x="1" y="1442"/>
                      <a:pt x="413" y="1854"/>
                      <a:pt x="936" y="1854"/>
                    </a:cubicBezTo>
                    <a:cubicBezTo>
                      <a:pt x="1443" y="1854"/>
                      <a:pt x="1854" y="1442"/>
                      <a:pt x="1854" y="919"/>
                    </a:cubicBezTo>
                    <a:cubicBezTo>
                      <a:pt x="1854"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5" name="Google Shape;585;p13"/>
              <p:cNvSpPr/>
              <p:nvPr/>
            </p:nvSpPr>
            <p:spPr>
              <a:xfrm>
                <a:off x="2430900" y="4535825"/>
                <a:ext cx="46350" cy="46750"/>
              </a:xfrm>
              <a:custGeom>
                <a:avLst/>
                <a:gdLst/>
                <a:ahLst/>
                <a:cxnLst/>
                <a:rect l="l" t="t" r="r" b="b"/>
                <a:pathLst>
                  <a:path w="1854" h="1870" extrusionOk="0">
                    <a:moveTo>
                      <a:pt x="919" y="0"/>
                    </a:moveTo>
                    <a:cubicBezTo>
                      <a:pt x="412" y="0"/>
                      <a:pt x="0" y="428"/>
                      <a:pt x="0" y="935"/>
                    </a:cubicBezTo>
                    <a:cubicBezTo>
                      <a:pt x="0" y="1442"/>
                      <a:pt x="412" y="1869"/>
                      <a:pt x="919" y="1869"/>
                    </a:cubicBezTo>
                    <a:cubicBezTo>
                      <a:pt x="1442" y="1869"/>
                      <a:pt x="1854" y="1442"/>
                      <a:pt x="1854" y="935"/>
                    </a:cubicBezTo>
                    <a:cubicBezTo>
                      <a:pt x="1854" y="428"/>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6" name="Google Shape;586;p13"/>
              <p:cNvSpPr/>
              <p:nvPr/>
            </p:nvSpPr>
            <p:spPr>
              <a:xfrm>
                <a:off x="3846425" y="4937025"/>
                <a:ext cx="46750" cy="46375"/>
              </a:xfrm>
              <a:custGeom>
                <a:avLst/>
                <a:gdLst/>
                <a:ahLst/>
                <a:cxnLst/>
                <a:rect l="l" t="t" r="r" b="b"/>
                <a:pathLst>
                  <a:path w="1870" h="1855" extrusionOk="0">
                    <a:moveTo>
                      <a:pt x="935" y="1"/>
                    </a:moveTo>
                    <a:cubicBezTo>
                      <a:pt x="428" y="1"/>
                      <a:pt x="1" y="412"/>
                      <a:pt x="1" y="919"/>
                    </a:cubicBezTo>
                    <a:cubicBezTo>
                      <a:pt x="1" y="1442"/>
                      <a:pt x="428"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7" name="Google Shape;587;p13"/>
              <p:cNvSpPr/>
              <p:nvPr/>
            </p:nvSpPr>
            <p:spPr>
              <a:xfrm>
                <a:off x="3227775" y="4877625"/>
                <a:ext cx="46375" cy="46350"/>
              </a:xfrm>
              <a:custGeom>
                <a:avLst/>
                <a:gdLst/>
                <a:ahLst/>
                <a:cxnLst/>
                <a:rect l="l" t="t" r="r" b="b"/>
                <a:pathLst>
                  <a:path w="1855"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8" name="Google Shape;588;p13"/>
              <p:cNvSpPr/>
              <p:nvPr/>
            </p:nvSpPr>
            <p:spPr>
              <a:xfrm>
                <a:off x="3514925" y="5089500"/>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9" name="Google Shape;589;p13"/>
              <p:cNvSpPr/>
              <p:nvPr/>
            </p:nvSpPr>
            <p:spPr>
              <a:xfrm>
                <a:off x="2891125" y="4689475"/>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0" name="Google Shape;590;p13"/>
              <p:cNvSpPr/>
              <p:nvPr/>
            </p:nvSpPr>
            <p:spPr>
              <a:xfrm>
                <a:off x="2816650" y="4610275"/>
                <a:ext cx="46775" cy="46350"/>
              </a:xfrm>
              <a:custGeom>
                <a:avLst/>
                <a:gdLst/>
                <a:ahLst/>
                <a:cxnLst/>
                <a:rect l="l" t="t" r="r" b="b"/>
                <a:pathLst>
                  <a:path w="1871" h="1854" extrusionOk="0">
                    <a:moveTo>
                      <a:pt x="936" y="0"/>
                    </a:moveTo>
                    <a:cubicBezTo>
                      <a:pt x="429" y="0"/>
                      <a:pt x="1" y="412"/>
                      <a:pt x="1" y="919"/>
                    </a:cubicBezTo>
                    <a:cubicBezTo>
                      <a:pt x="1" y="1442"/>
                      <a:pt x="429" y="1854"/>
                      <a:pt x="936" y="1854"/>
                    </a:cubicBezTo>
                    <a:cubicBezTo>
                      <a:pt x="1458" y="1854"/>
                      <a:pt x="1870" y="1442"/>
                      <a:pt x="1870" y="919"/>
                    </a:cubicBezTo>
                    <a:cubicBezTo>
                      <a:pt x="1870" y="412"/>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1" name="Google Shape;591;p13"/>
              <p:cNvSpPr/>
              <p:nvPr/>
            </p:nvSpPr>
            <p:spPr>
              <a:xfrm>
                <a:off x="2556850" y="4543350"/>
                <a:ext cx="51500" cy="51500"/>
              </a:xfrm>
              <a:custGeom>
                <a:avLst/>
                <a:gdLst/>
                <a:ahLst/>
                <a:cxnLst/>
                <a:rect l="l" t="t" r="r" b="b"/>
                <a:pathLst>
                  <a:path w="2060" h="2060" extrusionOk="0">
                    <a:moveTo>
                      <a:pt x="1030" y="190"/>
                    </a:moveTo>
                    <a:cubicBezTo>
                      <a:pt x="1489" y="190"/>
                      <a:pt x="1870" y="570"/>
                      <a:pt x="1870" y="1030"/>
                    </a:cubicBezTo>
                    <a:cubicBezTo>
                      <a:pt x="1870" y="1489"/>
                      <a:pt x="1489" y="1869"/>
                      <a:pt x="1030" y="1869"/>
                    </a:cubicBezTo>
                    <a:cubicBezTo>
                      <a:pt x="586" y="1869"/>
                      <a:pt x="222" y="1489"/>
                      <a:pt x="206" y="1030"/>
                    </a:cubicBezTo>
                    <a:cubicBezTo>
                      <a:pt x="206" y="570"/>
                      <a:pt x="586" y="190"/>
                      <a:pt x="1030" y="190"/>
                    </a:cubicBezTo>
                    <a:close/>
                    <a:moveTo>
                      <a:pt x="1030" y="0"/>
                    </a:moveTo>
                    <a:cubicBezTo>
                      <a:pt x="475" y="0"/>
                      <a:pt x="32" y="459"/>
                      <a:pt x="0" y="1030"/>
                    </a:cubicBezTo>
                    <a:cubicBezTo>
                      <a:pt x="0" y="1600"/>
                      <a:pt x="475" y="2060"/>
                      <a:pt x="1030" y="2060"/>
                    </a:cubicBezTo>
                    <a:cubicBezTo>
                      <a:pt x="1616" y="2060"/>
                      <a:pt x="2060" y="1584"/>
                      <a:pt x="2060" y="1030"/>
                    </a:cubicBezTo>
                    <a:cubicBezTo>
                      <a:pt x="2060" y="459"/>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2" name="Google Shape;592;p13"/>
              <p:cNvSpPr/>
              <p:nvPr/>
            </p:nvSpPr>
            <p:spPr>
              <a:xfrm>
                <a:off x="2611500" y="4627700"/>
                <a:ext cx="51500" cy="51525"/>
              </a:xfrm>
              <a:custGeom>
                <a:avLst/>
                <a:gdLst/>
                <a:ahLst/>
                <a:cxnLst/>
                <a:rect l="l" t="t" r="r" b="b"/>
                <a:pathLst>
                  <a:path w="2060" h="2061" extrusionOk="0">
                    <a:moveTo>
                      <a:pt x="1030" y="191"/>
                    </a:moveTo>
                    <a:cubicBezTo>
                      <a:pt x="1474" y="191"/>
                      <a:pt x="1854" y="571"/>
                      <a:pt x="1854" y="1030"/>
                    </a:cubicBezTo>
                    <a:cubicBezTo>
                      <a:pt x="1854" y="1474"/>
                      <a:pt x="1490" y="1854"/>
                      <a:pt x="1030" y="1854"/>
                    </a:cubicBezTo>
                    <a:cubicBezTo>
                      <a:pt x="571" y="1854"/>
                      <a:pt x="222" y="1474"/>
                      <a:pt x="191" y="1030"/>
                    </a:cubicBezTo>
                    <a:cubicBezTo>
                      <a:pt x="191" y="571"/>
                      <a:pt x="571" y="191"/>
                      <a:pt x="1030" y="191"/>
                    </a:cubicBezTo>
                    <a:close/>
                    <a:moveTo>
                      <a:pt x="1030" y="0"/>
                    </a:moveTo>
                    <a:cubicBezTo>
                      <a:pt x="476" y="0"/>
                      <a:pt x="16" y="444"/>
                      <a:pt x="0" y="1030"/>
                    </a:cubicBezTo>
                    <a:cubicBezTo>
                      <a:pt x="0" y="1601"/>
                      <a:pt x="476" y="2060"/>
                      <a:pt x="1030" y="2060"/>
                    </a:cubicBezTo>
                    <a:cubicBezTo>
                      <a:pt x="1601" y="2060"/>
                      <a:pt x="2060" y="1585"/>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3" name="Google Shape;593;p13"/>
              <p:cNvSpPr/>
              <p:nvPr/>
            </p:nvSpPr>
            <p:spPr>
              <a:xfrm>
                <a:off x="2685550" y="4588100"/>
                <a:ext cx="51525" cy="51500"/>
              </a:xfrm>
              <a:custGeom>
                <a:avLst/>
                <a:gdLst/>
                <a:ahLst/>
                <a:cxnLst/>
                <a:rect l="l" t="t" r="r" b="b"/>
                <a:pathLst>
                  <a:path w="2061" h="2060" extrusionOk="0">
                    <a:moveTo>
                      <a:pt x="1031" y="190"/>
                    </a:moveTo>
                    <a:cubicBezTo>
                      <a:pt x="1490" y="190"/>
                      <a:pt x="1870" y="571"/>
                      <a:pt x="1870" y="1030"/>
                    </a:cubicBezTo>
                    <a:cubicBezTo>
                      <a:pt x="1870" y="1474"/>
                      <a:pt x="1490" y="1854"/>
                      <a:pt x="1031" y="1854"/>
                    </a:cubicBezTo>
                    <a:cubicBezTo>
                      <a:pt x="587" y="1854"/>
                      <a:pt x="223" y="1474"/>
                      <a:pt x="207" y="1030"/>
                    </a:cubicBezTo>
                    <a:cubicBezTo>
                      <a:pt x="207" y="571"/>
                      <a:pt x="587" y="190"/>
                      <a:pt x="1031" y="190"/>
                    </a:cubicBezTo>
                    <a:close/>
                    <a:moveTo>
                      <a:pt x="1031" y="0"/>
                    </a:moveTo>
                    <a:cubicBezTo>
                      <a:pt x="476" y="0"/>
                      <a:pt x="33" y="444"/>
                      <a:pt x="1" y="1030"/>
                    </a:cubicBezTo>
                    <a:cubicBezTo>
                      <a:pt x="1" y="1600"/>
                      <a:pt x="476" y="2060"/>
                      <a:pt x="1031" y="2060"/>
                    </a:cubicBezTo>
                    <a:cubicBezTo>
                      <a:pt x="1601" y="2060"/>
                      <a:pt x="2061" y="1584"/>
                      <a:pt x="2061" y="1030"/>
                    </a:cubicBezTo>
                    <a:cubicBezTo>
                      <a:pt x="2061"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4" name="Google Shape;594;p13"/>
              <p:cNvSpPr/>
              <p:nvPr/>
            </p:nvSpPr>
            <p:spPr>
              <a:xfrm>
                <a:off x="3150925" y="4949300"/>
                <a:ext cx="51525" cy="51525"/>
              </a:xfrm>
              <a:custGeom>
                <a:avLst/>
                <a:gdLst/>
                <a:ahLst/>
                <a:cxnLst/>
                <a:rect l="l" t="t" r="r" b="b"/>
                <a:pathLst>
                  <a:path w="2061" h="2061" extrusionOk="0">
                    <a:moveTo>
                      <a:pt x="1031" y="191"/>
                    </a:moveTo>
                    <a:cubicBezTo>
                      <a:pt x="1490" y="191"/>
                      <a:pt x="1870" y="571"/>
                      <a:pt x="1870" y="1030"/>
                    </a:cubicBezTo>
                    <a:cubicBezTo>
                      <a:pt x="1870" y="1490"/>
                      <a:pt x="1490" y="1870"/>
                      <a:pt x="1031" y="1870"/>
                    </a:cubicBezTo>
                    <a:cubicBezTo>
                      <a:pt x="587" y="1870"/>
                      <a:pt x="223" y="1490"/>
                      <a:pt x="207" y="1030"/>
                    </a:cubicBezTo>
                    <a:cubicBezTo>
                      <a:pt x="207" y="571"/>
                      <a:pt x="587" y="191"/>
                      <a:pt x="1031" y="191"/>
                    </a:cubicBezTo>
                    <a:close/>
                    <a:moveTo>
                      <a:pt x="1031" y="1"/>
                    </a:moveTo>
                    <a:cubicBezTo>
                      <a:pt x="476" y="1"/>
                      <a:pt x="33" y="460"/>
                      <a:pt x="1" y="1030"/>
                    </a:cubicBezTo>
                    <a:cubicBezTo>
                      <a:pt x="1" y="1601"/>
                      <a:pt x="476" y="2060"/>
                      <a:pt x="1031" y="2060"/>
                    </a:cubicBezTo>
                    <a:cubicBezTo>
                      <a:pt x="1617" y="2060"/>
                      <a:pt x="2061" y="1585"/>
                      <a:pt x="2061" y="1030"/>
                    </a:cubicBezTo>
                    <a:cubicBezTo>
                      <a:pt x="2061"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5" name="Google Shape;595;p13"/>
              <p:cNvSpPr/>
              <p:nvPr/>
            </p:nvSpPr>
            <p:spPr>
              <a:xfrm>
                <a:off x="4069800" y="5006350"/>
                <a:ext cx="51525" cy="51500"/>
              </a:xfrm>
              <a:custGeom>
                <a:avLst/>
                <a:gdLst/>
                <a:ahLst/>
                <a:cxnLst/>
                <a:rect l="l" t="t" r="r" b="b"/>
                <a:pathLst>
                  <a:path w="2061" h="2060" extrusionOk="0">
                    <a:moveTo>
                      <a:pt x="1030" y="190"/>
                    </a:moveTo>
                    <a:cubicBezTo>
                      <a:pt x="1490" y="190"/>
                      <a:pt x="1870" y="570"/>
                      <a:pt x="1870" y="1030"/>
                    </a:cubicBezTo>
                    <a:cubicBezTo>
                      <a:pt x="1870" y="1489"/>
                      <a:pt x="1490" y="1854"/>
                      <a:pt x="1030" y="1854"/>
                    </a:cubicBezTo>
                    <a:cubicBezTo>
                      <a:pt x="587" y="1854"/>
                      <a:pt x="207" y="1489"/>
                      <a:pt x="207" y="1030"/>
                    </a:cubicBezTo>
                    <a:cubicBezTo>
                      <a:pt x="207" y="570"/>
                      <a:pt x="587" y="190"/>
                      <a:pt x="1030" y="190"/>
                    </a:cubicBezTo>
                    <a:close/>
                    <a:moveTo>
                      <a:pt x="1030" y="0"/>
                    </a:moveTo>
                    <a:cubicBezTo>
                      <a:pt x="460" y="0"/>
                      <a:pt x="1" y="459"/>
                      <a:pt x="1" y="1030"/>
                    </a:cubicBezTo>
                    <a:cubicBezTo>
                      <a:pt x="1" y="1600"/>
                      <a:pt x="460" y="2060"/>
                      <a:pt x="1030" y="2060"/>
                    </a:cubicBezTo>
                    <a:cubicBezTo>
                      <a:pt x="1617" y="2060"/>
                      <a:pt x="2060" y="1584"/>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6" name="Google Shape;596;p13"/>
              <p:cNvSpPr/>
              <p:nvPr/>
            </p:nvSpPr>
            <p:spPr>
              <a:xfrm>
                <a:off x="3942675" y="5040800"/>
                <a:ext cx="51500" cy="51500"/>
              </a:xfrm>
              <a:custGeom>
                <a:avLst/>
                <a:gdLst/>
                <a:ahLst/>
                <a:cxnLst/>
                <a:rect l="l" t="t" r="r" b="b"/>
                <a:pathLst>
                  <a:path w="2060" h="2060" extrusionOk="0">
                    <a:moveTo>
                      <a:pt x="1030" y="175"/>
                    </a:moveTo>
                    <a:cubicBezTo>
                      <a:pt x="1489" y="175"/>
                      <a:pt x="1870" y="555"/>
                      <a:pt x="1870" y="1014"/>
                    </a:cubicBezTo>
                    <a:cubicBezTo>
                      <a:pt x="1870" y="1474"/>
                      <a:pt x="1489" y="1854"/>
                      <a:pt x="1030" y="1854"/>
                    </a:cubicBezTo>
                    <a:cubicBezTo>
                      <a:pt x="571" y="1854"/>
                      <a:pt x="222" y="1474"/>
                      <a:pt x="206" y="1014"/>
                    </a:cubicBezTo>
                    <a:cubicBezTo>
                      <a:pt x="206" y="555"/>
                      <a:pt x="571" y="175"/>
                      <a:pt x="1030" y="175"/>
                    </a:cubicBezTo>
                    <a:close/>
                    <a:moveTo>
                      <a:pt x="1030" y="0"/>
                    </a:moveTo>
                    <a:cubicBezTo>
                      <a:pt x="476" y="0"/>
                      <a:pt x="16" y="460"/>
                      <a:pt x="0" y="1030"/>
                    </a:cubicBezTo>
                    <a:cubicBezTo>
                      <a:pt x="0" y="1616"/>
                      <a:pt x="476" y="2060"/>
                      <a:pt x="1030" y="2060"/>
                    </a:cubicBezTo>
                    <a:cubicBezTo>
                      <a:pt x="1600" y="2060"/>
                      <a:pt x="2060" y="1585"/>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7" name="Google Shape;597;p13"/>
              <p:cNvSpPr/>
              <p:nvPr/>
            </p:nvSpPr>
            <p:spPr>
              <a:xfrm>
                <a:off x="3877325" y="4843550"/>
                <a:ext cx="51500" cy="51525"/>
              </a:xfrm>
              <a:custGeom>
                <a:avLst/>
                <a:gdLst/>
                <a:ahLst/>
                <a:cxnLst/>
                <a:rect l="l" t="t" r="r" b="b"/>
                <a:pathLst>
                  <a:path w="2060" h="2061" extrusionOk="0">
                    <a:moveTo>
                      <a:pt x="1030" y="175"/>
                    </a:moveTo>
                    <a:cubicBezTo>
                      <a:pt x="1489" y="175"/>
                      <a:pt x="1870" y="555"/>
                      <a:pt x="1870" y="999"/>
                    </a:cubicBezTo>
                    <a:cubicBezTo>
                      <a:pt x="1870" y="1458"/>
                      <a:pt x="1489" y="1838"/>
                      <a:pt x="1030" y="1838"/>
                    </a:cubicBezTo>
                    <a:cubicBezTo>
                      <a:pt x="571" y="1838"/>
                      <a:pt x="222" y="1474"/>
                      <a:pt x="206" y="999"/>
                    </a:cubicBezTo>
                    <a:cubicBezTo>
                      <a:pt x="206" y="539"/>
                      <a:pt x="571" y="175"/>
                      <a:pt x="1030" y="175"/>
                    </a:cubicBezTo>
                    <a:close/>
                    <a:moveTo>
                      <a:pt x="1030" y="1"/>
                    </a:moveTo>
                    <a:cubicBezTo>
                      <a:pt x="476" y="1"/>
                      <a:pt x="16" y="444"/>
                      <a:pt x="0" y="1030"/>
                    </a:cubicBezTo>
                    <a:cubicBezTo>
                      <a:pt x="0" y="1601"/>
                      <a:pt x="460" y="2060"/>
                      <a:pt x="1030" y="2060"/>
                    </a:cubicBezTo>
                    <a:cubicBezTo>
                      <a:pt x="1600" y="2060"/>
                      <a:pt x="2060" y="1585"/>
                      <a:pt x="2060" y="1030"/>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8" name="Google Shape;598;p13"/>
              <p:cNvSpPr/>
              <p:nvPr/>
            </p:nvSpPr>
            <p:spPr>
              <a:xfrm>
                <a:off x="2432875" y="4392825"/>
                <a:ext cx="869775" cy="445600"/>
              </a:xfrm>
              <a:custGeom>
                <a:avLst/>
                <a:gdLst/>
                <a:ahLst/>
                <a:cxnLst/>
                <a:rect l="l" t="t" r="r" b="b"/>
                <a:pathLst>
                  <a:path w="34791" h="17824" extrusionOk="0">
                    <a:moveTo>
                      <a:pt x="5355" y="1"/>
                    </a:moveTo>
                    <a:lnTo>
                      <a:pt x="2868" y="2583"/>
                    </a:lnTo>
                    <a:lnTo>
                      <a:pt x="0" y="2583"/>
                    </a:lnTo>
                    <a:lnTo>
                      <a:pt x="0" y="2773"/>
                    </a:lnTo>
                    <a:lnTo>
                      <a:pt x="2947" y="2773"/>
                    </a:lnTo>
                    <a:lnTo>
                      <a:pt x="5466" y="207"/>
                    </a:lnTo>
                    <a:lnTo>
                      <a:pt x="13419" y="207"/>
                    </a:lnTo>
                    <a:lnTo>
                      <a:pt x="20786" y="7526"/>
                    </a:lnTo>
                    <a:lnTo>
                      <a:pt x="26695" y="7526"/>
                    </a:lnTo>
                    <a:lnTo>
                      <a:pt x="27852" y="8714"/>
                    </a:lnTo>
                    <a:lnTo>
                      <a:pt x="31052" y="8714"/>
                    </a:lnTo>
                    <a:lnTo>
                      <a:pt x="32208" y="9966"/>
                    </a:lnTo>
                    <a:lnTo>
                      <a:pt x="32208" y="13911"/>
                    </a:lnTo>
                    <a:lnTo>
                      <a:pt x="34585" y="16366"/>
                    </a:lnTo>
                    <a:lnTo>
                      <a:pt x="34585" y="17824"/>
                    </a:lnTo>
                    <a:lnTo>
                      <a:pt x="34791" y="17824"/>
                    </a:lnTo>
                    <a:lnTo>
                      <a:pt x="34791" y="16287"/>
                    </a:lnTo>
                    <a:lnTo>
                      <a:pt x="32414" y="13831"/>
                    </a:lnTo>
                    <a:lnTo>
                      <a:pt x="32414" y="9887"/>
                    </a:lnTo>
                    <a:lnTo>
                      <a:pt x="31131" y="8524"/>
                    </a:lnTo>
                    <a:lnTo>
                      <a:pt x="27931" y="8524"/>
                    </a:lnTo>
                    <a:lnTo>
                      <a:pt x="26774" y="7336"/>
                    </a:lnTo>
                    <a:lnTo>
                      <a:pt x="20881" y="7336"/>
                    </a:lnTo>
                    <a:lnTo>
                      <a:pt x="13546" y="48"/>
                    </a:lnTo>
                    <a:lnTo>
                      <a:pt x="1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9" name="Google Shape;599;p13"/>
              <p:cNvSpPr/>
              <p:nvPr/>
            </p:nvSpPr>
            <p:spPr>
              <a:xfrm>
                <a:off x="3477700" y="4694250"/>
                <a:ext cx="359650" cy="139425"/>
              </a:xfrm>
              <a:custGeom>
                <a:avLst/>
                <a:gdLst/>
                <a:ahLst/>
                <a:cxnLst/>
                <a:rect l="l" t="t" r="r" b="b"/>
                <a:pathLst>
                  <a:path w="14386" h="5577" extrusionOk="0">
                    <a:moveTo>
                      <a:pt x="143" y="0"/>
                    </a:moveTo>
                    <a:lnTo>
                      <a:pt x="0" y="143"/>
                    </a:lnTo>
                    <a:lnTo>
                      <a:pt x="1315" y="1458"/>
                    </a:lnTo>
                    <a:lnTo>
                      <a:pt x="1315" y="3232"/>
                    </a:lnTo>
                    <a:lnTo>
                      <a:pt x="3010" y="4785"/>
                    </a:lnTo>
                    <a:lnTo>
                      <a:pt x="7034" y="4785"/>
                    </a:lnTo>
                    <a:lnTo>
                      <a:pt x="8001" y="5577"/>
                    </a:lnTo>
                    <a:lnTo>
                      <a:pt x="10488" y="5577"/>
                    </a:lnTo>
                    <a:lnTo>
                      <a:pt x="13023" y="3200"/>
                    </a:lnTo>
                    <a:lnTo>
                      <a:pt x="14385" y="3200"/>
                    </a:lnTo>
                    <a:lnTo>
                      <a:pt x="14385" y="2994"/>
                    </a:lnTo>
                    <a:lnTo>
                      <a:pt x="12943" y="2994"/>
                    </a:lnTo>
                    <a:lnTo>
                      <a:pt x="10409" y="5371"/>
                    </a:lnTo>
                    <a:lnTo>
                      <a:pt x="8064" y="5371"/>
                    </a:lnTo>
                    <a:lnTo>
                      <a:pt x="7113" y="4579"/>
                    </a:lnTo>
                    <a:lnTo>
                      <a:pt x="3089" y="4579"/>
                    </a:lnTo>
                    <a:lnTo>
                      <a:pt x="1505" y="3153"/>
                    </a:lnTo>
                    <a:lnTo>
                      <a:pt x="1505" y="1378"/>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0" name="Google Shape;600;p13"/>
              <p:cNvSpPr/>
              <p:nvPr/>
            </p:nvSpPr>
            <p:spPr>
              <a:xfrm>
                <a:off x="2488325" y="4333425"/>
                <a:ext cx="1218700" cy="460650"/>
              </a:xfrm>
              <a:custGeom>
                <a:avLst/>
                <a:gdLst/>
                <a:ahLst/>
                <a:cxnLst/>
                <a:rect l="l" t="t" r="r" b="b"/>
                <a:pathLst>
                  <a:path w="48748" h="18426" extrusionOk="0">
                    <a:moveTo>
                      <a:pt x="3042" y="0"/>
                    </a:moveTo>
                    <a:lnTo>
                      <a:pt x="32" y="2900"/>
                    </a:lnTo>
                    <a:lnTo>
                      <a:pt x="0" y="4357"/>
                    </a:lnTo>
                    <a:lnTo>
                      <a:pt x="3121" y="1189"/>
                    </a:lnTo>
                    <a:lnTo>
                      <a:pt x="11011" y="1189"/>
                    </a:lnTo>
                    <a:lnTo>
                      <a:pt x="17697" y="7922"/>
                    </a:lnTo>
                    <a:lnTo>
                      <a:pt x="35551" y="7922"/>
                    </a:lnTo>
                    <a:lnTo>
                      <a:pt x="36533" y="8952"/>
                    </a:lnTo>
                    <a:lnTo>
                      <a:pt x="36533" y="10900"/>
                    </a:lnTo>
                    <a:lnTo>
                      <a:pt x="36723" y="10900"/>
                    </a:lnTo>
                    <a:lnTo>
                      <a:pt x="36723" y="8872"/>
                    </a:lnTo>
                    <a:lnTo>
                      <a:pt x="35646" y="7732"/>
                    </a:lnTo>
                    <a:lnTo>
                      <a:pt x="17776" y="7732"/>
                    </a:lnTo>
                    <a:lnTo>
                      <a:pt x="11090" y="999"/>
                    </a:lnTo>
                    <a:lnTo>
                      <a:pt x="3042" y="999"/>
                    </a:lnTo>
                    <a:lnTo>
                      <a:pt x="206" y="3866"/>
                    </a:lnTo>
                    <a:lnTo>
                      <a:pt x="206" y="3866"/>
                    </a:lnTo>
                    <a:lnTo>
                      <a:pt x="238" y="2995"/>
                    </a:lnTo>
                    <a:lnTo>
                      <a:pt x="3121" y="206"/>
                    </a:lnTo>
                    <a:lnTo>
                      <a:pt x="11011" y="206"/>
                    </a:lnTo>
                    <a:lnTo>
                      <a:pt x="17697" y="7130"/>
                    </a:lnTo>
                    <a:lnTo>
                      <a:pt x="35900" y="7130"/>
                    </a:lnTo>
                    <a:lnTo>
                      <a:pt x="38910" y="10187"/>
                    </a:lnTo>
                    <a:lnTo>
                      <a:pt x="38910" y="12437"/>
                    </a:lnTo>
                    <a:lnTo>
                      <a:pt x="41682" y="15257"/>
                    </a:lnTo>
                    <a:lnTo>
                      <a:pt x="41682" y="17190"/>
                    </a:lnTo>
                    <a:lnTo>
                      <a:pt x="43060" y="18425"/>
                    </a:lnTo>
                    <a:lnTo>
                      <a:pt x="46609" y="18425"/>
                    </a:lnTo>
                    <a:lnTo>
                      <a:pt x="47892" y="17237"/>
                    </a:lnTo>
                    <a:lnTo>
                      <a:pt x="48748" y="17237"/>
                    </a:lnTo>
                    <a:lnTo>
                      <a:pt x="48748" y="17031"/>
                    </a:lnTo>
                    <a:lnTo>
                      <a:pt x="47813" y="17031"/>
                    </a:lnTo>
                    <a:lnTo>
                      <a:pt x="46530" y="18219"/>
                    </a:lnTo>
                    <a:lnTo>
                      <a:pt x="43140" y="18219"/>
                    </a:lnTo>
                    <a:lnTo>
                      <a:pt x="41872" y="17110"/>
                    </a:lnTo>
                    <a:lnTo>
                      <a:pt x="41872" y="15178"/>
                    </a:lnTo>
                    <a:lnTo>
                      <a:pt x="39100" y="12358"/>
                    </a:lnTo>
                    <a:lnTo>
                      <a:pt x="39100" y="10108"/>
                    </a:lnTo>
                    <a:lnTo>
                      <a:pt x="35979" y="6939"/>
                    </a:lnTo>
                    <a:lnTo>
                      <a:pt x="17776" y="6939"/>
                    </a:lnTo>
                    <a:lnTo>
                      <a:pt x="11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1" name="Google Shape;601;p13"/>
              <p:cNvSpPr/>
              <p:nvPr/>
            </p:nvSpPr>
            <p:spPr>
              <a:xfrm>
                <a:off x="2445950" y="4313625"/>
                <a:ext cx="1144650" cy="383400"/>
              </a:xfrm>
              <a:custGeom>
                <a:avLst/>
                <a:gdLst/>
                <a:ahLst/>
                <a:cxnLst/>
                <a:rect l="l" t="t" r="r" b="b"/>
                <a:pathLst>
                  <a:path w="45786" h="15336" extrusionOk="0">
                    <a:moveTo>
                      <a:pt x="1806" y="0"/>
                    </a:moveTo>
                    <a:lnTo>
                      <a:pt x="0" y="1806"/>
                    </a:lnTo>
                    <a:lnTo>
                      <a:pt x="143" y="1949"/>
                    </a:lnTo>
                    <a:lnTo>
                      <a:pt x="1885" y="206"/>
                    </a:lnTo>
                    <a:lnTo>
                      <a:pt x="12975" y="206"/>
                    </a:lnTo>
                    <a:lnTo>
                      <a:pt x="19803" y="7129"/>
                    </a:lnTo>
                    <a:lnTo>
                      <a:pt x="35440" y="7129"/>
                    </a:lnTo>
                    <a:lnTo>
                      <a:pt x="37785" y="4753"/>
                    </a:lnTo>
                    <a:lnTo>
                      <a:pt x="41508" y="4753"/>
                    </a:lnTo>
                    <a:lnTo>
                      <a:pt x="42379" y="5609"/>
                    </a:lnTo>
                    <a:lnTo>
                      <a:pt x="42379" y="12120"/>
                    </a:lnTo>
                    <a:lnTo>
                      <a:pt x="45658" y="15336"/>
                    </a:lnTo>
                    <a:lnTo>
                      <a:pt x="45785" y="15193"/>
                    </a:lnTo>
                    <a:lnTo>
                      <a:pt x="42585" y="12025"/>
                    </a:lnTo>
                    <a:lnTo>
                      <a:pt x="42585" y="5529"/>
                    </a:lnTo>
                    <a:lnTo>
                      <a:pt x="41587" y="4563"/>
                    </a:lnTo>
                    <a:lnTo>
                      <a:pt x="37706" y="4563"/>
                    </a:lnTo>
                    <a:lnTo>
                      <a:pt x="35361" y="6939"/>
                    </a:lnTo>
                    <a:lnTo>
                      <a:pt x="19883" y="6939"/>
                    </a:lnTo>
                    <a:lnTo>
                      <a:pt x="130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2" name="Google Shape;602;p13"/>
              <p:cNvSpPr/>
              <p:nvPr/>
            </p:nvSpPr>
            <p:spPr>
              <a:xfrm>
                <a:off x="2240775" y="4293825"/>
                <a:ext cx="1412000" cy="386175"/>
              </a:xfrm>
              <a:custGeom>
                <a:avLst/>
                <a:gdLst/>
                <a:ahLst/>
                <a:cxnLst/>
                <a:rect l="l" t="t" r="r" b="b"/>
                <a:pathLst>
                  <a:path w="56480" h="15447" extrusionOk="0">
                    <a:moveTo>
                      <a:pt x="1" y="0"/>
                    </a:moveTo>
                    <a:lnTo>
                      <a:pt x="1" y="206"/>
                    </a:lnTo>
                    <a:lnTo>
                      <a:pt x="21753" y="206"/>
                    </a:lnTo>
                    <a:lnTo>
                      <a:pt x="28565" y="6939"/>
                    </a:lnTo>
                    <a:lnTo>
                      <a:pt x="43077" y="6939"/>
                    </a:lnTo>
                    <a:lnTo>
                      <a:pt x="45437" y="4563"/>
                    </a:lnTo>
                    <a:lnTo>
                      <a:pt x="50554" y="4563"/>
                    </a:lnTo>
                    <a:lnTo>
                      <a:pt x="51378" y="5545"/>
                    </a:lnTo>
                    <a:lnTo>
                      <a:pt x="51378" y="12056"/>
                    </a:lnTo>
                    <a:lnTo>
                      <a:pt x="54737" y="15447"/>
                    </a:lnTo>
                    <a:lnTo>
                      <a:pt x="56480" y="15447"/>
                    </a:lnTo>
                    <a:lnTo>
                      <a:pt x="56480" y="15257"/>
                    </a:lnTo>
                    <a:lnTo>
                      <a:pt x="54816" y="15257"/>
                    </a:lnTo>
                    <a:lnTo>
                      <a:pt x="51584" y="11977"/>
                    </a:lnTo>
                    <a:lnTo>
                      <a:pt x="51584" y="5482"/>
                    </a:lnTo>
                    <a:lnTo>
                      <a:pt x="50649" y="4357"/>
                    </a:lnTo>
                    <a:lnTo>
                      <a:pt x="45358" y="4357"/>
                    </a:lnTo>
                    <a:lnTo>
                      <a:pt x="43013" y="6733"/>
                    </a:lnTo>
                    <a:lnTo>
                      <a:pt x="28676" y="6733"/>
                    </a:lnTo>
                    <a:lnTo>
                      <a:pt x="218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3" name="Google Shape;603;p13"/>
              <p:cNvSpPr/>
              <p:nvPr/>
            </p:nvSpPr>
            <p:spPr>
              <a:xfrm>
                <a:off x="2789325" y="4230050"/>
                <a:ext cx="532725" cy="192525"/>
              </a:xfrm>
              <a:custGeom>
                <a:avLst/>
                <a:gdLst/>
                <a:ahLst/>
                <a:cxnLst/>
                <a:rect l="l" t="t" r="r" b="b"/>
                <a:pathLst>
                  <a:path w="21309" h="7701" extrusionOk="0">
                    <a:moveTo>
                      <a:pt x="127" y="1"/>
                    </a:moveTo>
                    <a:lnTo>
                      <a:pt x="1" y="143"/>
                    </a:lnTo>
                    <a:lnTo>
                      <a:pt x="6655" y="6512"/>
                    </a:lnTo>
                    <a:lnTo>
                      <a:pt x="9395" y="6512"/>
                    </a:lnTo>
                    <a:lnTo>
                      <a:pt x="10314" y="5720"/>
                    </a:lnTo>
                    <a:lnTo>
                      <a:pt x="11566" y="5720"/>
                    </a:lnTo>
                    <a:lnTo>
                      <a:pt x="13578" y="7700"/>
                    </a:lnTo>
                    <a:lnTo>
                      <a:pt x="20042" y="7700"/>
                    </a:lnTo>
                    <a:lnTo>
                      <a:pt x="21309" y="6322"/>
                    </a:lnTo>
                    <a:lnTo>
                      <a:pt x="15812" y="6322"/>
                    </a:lnTo>
                    <a:lnTo>
                      <a:pt x="14655" y="5419"/>
                    </a:lnTo>
                    <a:lnTo>
                      <a:pt x="14528" y="5577"/>
                    </a:lnTo>
                    <a:lnTo>
                      <a:pt x="15764" y="6512"/>
                    </a:lnTo>
                    <a:lnTo>
                      <a:pt x="20850" y="6512"/>
                    </a:lnTo>
                    <a:lnTo>
                      <a:pt x="19931" y="7510"/>
                    </a:lnTo>
                    <a:lnTo>
                      <a:pt x="13657" y="7510"/>
                    </a:lnTo>
                    <a:lnTo>
                      <a:pt x="11645" y="5530"/>
                    </a:lnTo>
                    <a:lnTo>
                      <a:pt x="10235" y="5530"/>
                    </a:lnTo>
                    <a:lnTo>
                      <a:pt x="9316" y="6322"/>
                    </a:lnTo>
                    <a:lnTo>
                      <a:pt x="6734" y="6322"/>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4" name="Google Shape;604;p13"/>
              <p:cNvSpPr/>
              <p:nvPr/>
            </p:nvSpPr>
            <p:spPr>
              <a:xfrm>
                <a:off x="2367525" y="4264100"/>
                <a:ext cx="692350" cy="168375"/>
              </a:xfrm>
              <a:custGeom>
                <a:avLst/>
                <a:gdLst/>
                <a:ahLst/>
                <a:cxnLst/>
                <a:rect l="l" t="t" r="r" b="b"/>
                <a:pathLst>
                  <a:path w="27694" h="6735" extrusionOk="0">
                    <a:moveTo>
                      <a:pt x="0" y="1"/>
                    </a:moveTo>
                    <a:lnTo>
                      <a:pt x="0" y="207"/>
                    </a:lnTo>
                    <a:lnTo>
                      <a:pt x="16968" y="207"/>
                    </a:lnTo>
                    <a:lnTo>
                      <a:pt x="23558" y="6734"/>
                    </a:lnTo>
                    <a:lnTo>
                      <a:pt x="27693" y="6734"/>
                    </a:lnTo>
                    <a:lnTo>
                      <a:pt x="27693" y="6544"/>
                    </a:lnTo>
                    <a:lnTo>
                      <a:pt x="23638" y="6544"/>
                    </a:lnTo>
                    <a:lnTo>
                      <a:pt x="170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5" name="Google Shape;605;p13"/>
              <p:cNvSpPr/>
              <p:nvPr/>
            </p:nvSpPr>
            <p:spPr>
              <a:xfrm>
                <a:off x="3275700" y="4830100"/>
                <a:ext cx="46750" cy="46350"/>
              </a:xfrm>
              <a:custGeom>
                <a:avLst/>
                <a:gdLst/>
                <a:ahLst/>
                <a:cxnLst/>
                <a:rect l="l" t="t" r="r" b="b"/>
                <a:pathLst>
                  <a:path w="1870" h="1854" extrusionOk="0">
                    <a:moveTo>
                      <a:pt x="935" y="0"/>
                    </a:moveTo>
                    <a:cubicBezTo>
                      <a:pt x="428" y="0"/>
                      <a:pt x="0" y="412"/>
                      <a:pt x="0" y="935"/>
                    </a:cubicBezTo>
                    <a:cubicBezTo>
                      <a:pt x="0" y="1442"/>
                      <a:pt x="428"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6" name="Google Shape;606;p13"/>
              <p:cNvSpPr/>
              <p:nvPr/>
            </p:nvSpPr>
            <p:spPr>
              <a:xfrm>
                <a:off x="3835325" y="4745725"/>
                <a:ext cx="46375" cy="46750"/>
              </a:xfrm>
              <a:custGeom>
                <a:avLst/>
                <a:gdLst/>
                <a:ahLst/>
                <a:cxnLst/>
                <a:rect l="l" t="t" r="r" b="b"/>
                <a:pathLst>
                  <a:path w="1855" h="1870" extrusionOk="0">
                    <a:moveTo>
                      <a:pt x="936" y="1"/>
                    </a:moveTo>
                    <a:cubicBezTo>
                      <a:pt x="413" y="1"/>
                      <a:pt x="1" y="428"/>
                      <a:pt x="1" y="935"/>
                    </a:cubicBezTo>
                    <a:cubicBezTo>
                      <a:pt x="1" y="1442"/>
                      <a:pt x="413" y="1870"/>
                      <a:pt x="936" y="1870"/>
                    </a:cubicBezTo>
                    <a:cubicBezTo>
                      <a:pt x="1443" y="1870"/>
                      <a:pt x="1855" y="1442"/>
                      <a:pt x="1855" y="935"/>
                    </a:cubicBezTo>
                    <a:cubicBezTo>
                      <a:pt x="1855" y="428"/>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7" name="Google Shape;607;p13"/>
              <p:cNvSpPr/>
              <p:nvPr/>
            </p:nvSpPr>
            <p:spPr>
              <a:xfrm>
                <a:off x="2419400" y="4344900"/>
                <a:ext cx="46375" cy="46375"/>
              </a:xfrm>
              <a:custGeom>
                <a:avLst/>
                <a:gdLst/>
                <a:ahLst/>
                <a:cxnLst/>
                <a:rect l="l" t="t" r="r" b="b"/>
                <a:pathLst>
                  <a:path w="1855" h="1855" extrusionOk="0">
                    <a:moveTo>
                      <a:pt x="920" y="1"/>
                    </a:moveTo>
                    <a:cubicBezTo>
                      <a:pt x="413" y="1"/>
                      <a:pt x="1" y="413"/>
                      <a:pt x="1" y="936"/>
                    </a:cubicBezTo>
                    <a:cubicBezTo>
                      <a:pt x="1" y="1443"/>
                      <a:pt x="413" y="1854"/>
                      <a:pt x="920" y="1854"/>
                    </a:cubicBezTo>
                    <a:cubicBezTo>
                      <a:pt x="1442" y="1854"/>
                      <a:pt x="1854" y="1443"/>
                      <a:pt x="1854" y="936"/>
                    </a:cubicBezTo>
                    <a:cubicBezTo>
                      <a:pt x="1854" y="413"/>
                      <a:pt x="1442" y="1"/>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8" name="Google Shape;608;p13"/>
              <p:cNvSpPr/>
              <p:nvPr/>
            </p:nvSpPr>
            <p:spPr>
              <a:xfrm>
                <a:off x="3038050" y="4404325"/>
                <a:ext cx="46775" cy="46350"/>
              </a:xfrm>
              <a:custGeom>
                <a:avLst/>
                <a:gdLst/>
                <a:ahLst/>
                <a:cxnLst/>
                <a:rect l="l" t="t" r="r" b="b"/>
                <a:pathLst>
                  <a:path w="1871" h="1854" extrusionOk="0">
                    <a:moveTo>
                      <a:pt x="936" y="0"/>
                    </a:moveTo>
                    <a:cubicBezTo>
                      <a:pt x="429" y="0"/>
                      <a:pt x="1" y="412"/>
                      <a:pt x="1" y="935"/>
                    </a:cubicBezTo>
                    <a:cubicBezTo>
                      <a:pt x="1" y="1442"/>
                      <a:pt x="429" y="1854"/>
                      <a:pt x="936" y="1854"/>
                    </a:cubicBezTo>
                    <a:cubicBezTo>
                      <a:pt x="1443" y="1854"/>
                      <a:pt x="1870" y="1442"/>
                      <a:pt x="1870" y="935"/>
                    </a:cubicBezTo>
                    <a:cubicBezTo>
                      <a:pt x="1870"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9" name="Google Shape;609;p13"/>
              <p:cNvSpPr/>
              <p:nvPr/>
            </p:nvSpPr>
            <p:spPr>
              <a:xfrm>
                <a:off x="2750925" y="4192425"/>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0" name="Google Shape;610;p13"/>
              <p:cNvSpPr/>
              <p:nvPr/>
            </p:nvSpPr>
            <p:spPr>
              <a:xfrm>
                <a:off x="3374725" y="4592450"/>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1" name="Google Shape;611;p13"/>
              <p:cNvSpPr/>
              <p:nvPr/>
            </p:nvSpPr>
            <p:spPr>
              <a:xfrm>
                <a:off x="3449175" y="4671675"/>
                <a:ext cx="46375" cy="46350"/>
              </a:xfrm>
              <a:custGeom>
                <a:avLst/>
                <a:gdLst/>
                <a:ahLst/>
                <a:cxnLst/>
                <a:rect l="l" t="t" r="r" b="b"/>
                <a:pathLst>
                  <a:path w="1855" h="1854" extrusionOk="0">
                    <a:moveTo>
                      <a:pt x="935" y="0"/>
                    </a:moveTo>
                    <a:cubicBezTo>
                      <a:pt x="412" y="0"/>
                      <a:pt x="0" y="412"/>
                      <a:pt x="0" y="935"/>
                    </a:cubicBezTo>
                    <a:cubicBezTo>
                      <a:pt x="0" y="1442"/>
                      <a:pt x="412" y="1854"/>
                      <a:pt x="935" y="1854"/>
                    </a:cubicBezTo>
                    <a:cubicBezTo>
                      <a:pt x="1442" y="1854"/>
                      <a:pt x="1854" y="1442"/>
                      <a:pt x="1854" y="935"/>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2" name="Google Shape;612;p13"/>
              <p:cNvSpPr/>
              <p:nvPr/>
            </p:nvSpPr>
            <p:spPr>
              <a:xfrm>
                <a:off x="3704250" y="4733450"/>
                <a:ext cx="51500" cy="51500"/>
              </a:xfrm>
              <a:custGeom>
                <a:avLst/>
                <a:gdLst/>
                <a:ahLst/>
                <a:cxnLst/>
                <a:rect l="l" t="t" r="r" b="b"/>
                <a:pathLst>
                  <a:path w="2060" h="2060" extrusionOk="0">
                    <a:moveTo>
                      <a:pt x="1030" y="206"/>
                    </a:moveTo>
                    <a:cubicBezTo>
                      <a:pt x="1473" y="206"/>
                      <a:pt x="1854" y="571"/>
                      <a:pt x="1854" y="1030"/>
                    </a:cubicBezTo>
                    <a:cubicBezTo>
                      <a:pt x="1854" y="1490"/>
                      <a:pt x="1473" y="1870"/>
                      <a:pt x="1030" y="1870"/>
                    </a:cubicBezTo>
                    <a:cubicBezTo>
                      <a:pt x="570" y="1870"/>
                      <a:pt x="190" y="1490"/>
                      <a:pt x="190" y="1030"/>
                    </a:cubicBezTo>
                    <a:cubicBezTo>
                      <a:pt x="190" y="571"/>
                      <a:pt x="570" y="206"/>
                      <a:pt x="1030" y="206"/>
                    </a:cubicBezTo>
                    <a:close/>
                    <a:moveTo>
                      <a:pt x="1030" y="0"/>
                    </a:moveTo>
                    <a:cubicBezTo>
                      <a:pt x="444" y="0"/>
                      <a:pt x="0" y="476"/>
                      <a:pt x="0" y="1030"/>
                    </a:cubicBezTo>
                    <a:cubicBezTo>
                      <a:pt x="0" y="1601"/>
                      <a:pt x="475" y="2060"/>
                      <a:pt x="1030" y="2060"/>
                    </a:cubicBezTo>
                    <a:cubicBezTo>
                      <a:pt x="1600" y="2060"/>
                      <a:pt x="2060" y="1585"/>
                      <a:pt x="2060" y="1030"/>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3" name="Google Shape;613;p13"/>
              <p:cNvSpPr/>
              <p:nvPr/>
            </p:nvSpPr>
            <p:spPr>
              <a:xfrm>
                <a:off x="3649575" y="4649075"/>
                <a:ext cx="51525" cy="51925"/>
              </a:xfrm>
              <a:custGeom>
                <a:avLst/>
                <a:gdLst/>
                <a:ahLst/>
                <a:cxnLst/>
                <a:rect l="l" t="t" r="r" b="b"/>
                <a:pathLst>
                  <a:path w="2061" h="2077" extrusionOk="0">
                    <a:moveTo>
                      <a:pt x="1031" y="207"/>
                    </a:moveTo>
                    <a:cubicBezTo>
                      <a:pt x="1490" y="207"/>
                      <a:pt x="1870" y="587"/>
                      <a:pt x="1870" y="1047"/>
                    </a:cubicBezTo>
                    <a:cubicBezTo>
                      <a:pt x="1870" y="1490"/>
                      <a:pt x="1490" y="1870"/>
                      <a:pt x="1031" y="1870"/>
                    </a:cubicBezTo>
                    <a:cubicBezTo>
                      <a:pt x="571" y="1870"/>
                      <a:pt x="207" y="1490"/>
                      <a:pt x="207" y="1047"/>
                    </a:cubicBezTo>
                    <a:cubicBezTo>
                      <a:pt x="207" y="587"/>
                      <a:pt x="571" y="207"/>
                      <a:pt x="1031" y="207"/>
                    </a:cubicBezTo>
                    <a:close/>
                    <a:moveTo>
                      <a:pt x="1031" y="1"/>
                    </a:moveTo>
                    <a:cubicBezTo>
                      <a:pt x="460" y="1"/>
                      <a:pt x="1" y="492"/>
                      <a:pt x="1" y="1047"/>
                    </a:cubicBezTo>
                    <a:cubicBezTo>
                      <a:pt x="1" y="1617"/>
                      <a:pt x="476" y="2076"/>
                      <a:pt x="1031" y="2076"/>
                    </a:cubicBezTo>
                    <a:cubicBezTo>
                      <a:pt x="1601" y="2076"/>
                      <a:pt x="2060" y="1601"/>
                      <a:pt x="2060" y="1047"/>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4" name="Google Shape;614;p13"/>
              <p:cNvSpPr/>
              <p:nvPr/>
            </p:nvSpPr>
            <p:spPr>
              <a:xfrm>
                <a:off x="3575525" y="4688700"/>
                <a:ext cx="51500" cy="51900"/>
              </a:xfrm>
              <a:custGeom>
                <a:avLst/>
                <a:gdLst/>
                <a:ahLst/>
                <a:cxnLst/>
                <a:rect l="l" t="t" r="r" b="b"/>
                <a:pathLst>
                  <a:path w="2060" h="2076" extrusionOk="0">
                    <a:moveTo>
                      <a:pt x="1030" y="206"/>
                    </a:moveTo>
                    <a:cubicBezTo>
                      <a:pt x="1474" y="206"/>
                      <a:pt x="1854" y="586"/>
                      <a:pt x="1854" y="1046"/>
                    </a:cubicBezTo>
                    <a:cubicBezTo>
                      <a:pt x="1854" y="1489"/>
                      <a:pt x="1474" y="1870"/>
                      <a:pt x="1030" y="1870"/>
                    </a:cubicBezTo>
                    <a:cubicBezTo>
                      <a:pt x="571" y="1870"/>
                      <a:pt x="190" y="1489"/>
                      <a:pt x="190" y="1046"/>
                    </a:cubicBezTo>
                    <a:cubicBezTo>
                      <a:pt x="190" y="586"/>
                      <a:pt x="571" y="206"/>
                      <a:pt x="1030" y="206"/>
                    </a:cubicBezTo>
                    <a:close/>
                    <a:moveTo>
                      <a:pt x="1030" y="0"/>
                    </a:moveTo>
                    <a:cubicBezTo>
                      <a:pt x="444" y="0"/>
                      <a:pt x="0" y="491"/>
                      <a:pt x="0" y="1046"/>
                    </a:cubicBezTo>
                    <a:cubicBezTo>
                      <a:pt x="0" y="1616"/>
                      <a:pt x="475" y="2076"/>
                      <a:pt x="1030" y="2076"/>
                    </a:cubicBezTo>
                    <a:cubicBezTo>
                      <a:pt x="1600" y="2076"/>
                      <a:pt x="2060" y="1600"/>
                      <a:pt x="2060" y="1046"/>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5" name="Google Shape;615;p13"/>
              <p:cNvSpPr/>
              <p:nvPr/>
            </p:nvSpPr>
            <p:spPr>
              <a:xfrm>
                <a:off x="3110150" y="4327475"/>
                <a:ext cx="51500" cy="51525"/>
              </a:xfrm>
              <a:custGeom>
                <a:avLst/>
                <a:gdLst/>
                <a:ahLst/>
                <a:cxnLst/>
                <a:rect l="l" t="t" r="r" b="b"/>
                <a:pathLst>
                  <a:path w="2060" h="2061" extrusionOk="0">
                    <a:moveTo>
                      <a:pt x="1030" y="207"/>
                    </a:moveTo>
                    <a:cubicBezTo>
                      <a:pt x="1474" y="207"/>
                      <a:pt x="1854" y="571"/>
                      <a:pt x="1854" y="1031"/>
                    </a:cubicBezTo>
                    <a:cubicBezTo>
                      <a:pt x="1854" y="1490"/>
                      <a:pt x="1474" y="1870"/>
                      <a:pt x="1030" y="1870"/>
                    </a:cubicBezTo>
                    <a:cubicBezTo>
                      <a:pt x="571" y="1870"/>
                      <a:pt x="190" y="1490"/>
                      <a:pt x="190" y="1031"/>
                    </a:cubicBezTo>
                    <a:cubicBezTo>
                      <a:pt x="190" y="571"/>
                      <a:pt x="571" y="207"/>
                      <a:pt x="1030" y="207"/>
                    </a:cubicBezTo>
                    <a:close/>
                    <a:moveTo>
                      <a:pt x="1030" y="1"/>
                    </a:moveTo>
                    <a:cubicBezTo>
                      <a:pt x="444" y="1"/>
                      <a:pt x="0" y="476"/>
                      <a:pt x="0" y="1031"/>
                    </a:cubicBezTo>
                    <a:cubicBezTo>
                      <a:pt x="0" y="1601"/>
                      <a:pt x="475" y="2060"/>
                      <a:pt x="1030" y="2060"/>
                    </a:cubicBezTo>
                    <a:cubicBezTo>
                      <a:pt x="1600" y="2060"/>
                      <a:pt x="2060" y="1585"/>
                      <a:pt x="2060" y="1031"/>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6" name="Google Shape;616;p13"/>
              <p:cNvSpPr/>
              <p:nvPr/>
            </p:nvSpPr>
            <p:spPr>
              <a:xfrm>
                <a:off x="2191675" y="4270450"/>
                <a:ext cx="51500" cy="51500"/>
              </a:xfrm>
              <a:custGeom>
                <a:avLst/>
                <a:gdLst/>
                <a:ahLst/>
                <a:cxnLst/>
                <a:rect l="l" t="t" r="r" b="b"/>
                <a:pathLst>
                  <a:path w="2060" h="2060" extrusionOk="0">
                    <a:moveTo>
                      <a:pt x="1030" y="206"/>
                    </a:moveTo>
                    <a:cubicBezTo>
                      <a:pt x="1490" y="206"/>
                      <a:pt x="1854" y="587"/>
                      <a:pt x="1854" y="1030"/>
                    </a:cubicBezTo>
                    <a:cubicBezTo>
                      <a:pt x="1854" y="1490"/>
                      <a:pt x="1490" y="1870"/>
                      <a:pt x="1030" y="1870"/>
                    </a:cubicBezTo>
                    <a:cubicBezTo>
                      <a:pt x="571" y="1870"/>
                      <a:pt x="190" y="1490"/>
                      <a:pt x="190" y="1030"/>
                    </a:cubicBezTo>
                    <a:cubicBezTo>
                      <a:pt x="190" y="587"/>
                      <a:pt x="571" y="206"/>
                      <a:pt x="1030" y="206"/>
                    </a:cubicBezTo>
                    <a:close/>
                    <a:moveTo>
                      <a:pt x="1030" y="0"/>
                    </a:moveTo>
                    <a:cubicBezTo>
                      <a:pt x="444" y="0"/>
                      <a:pt x="0" y="476"/>
                      <a:pt x="0" y="1030"/>
                    </a:cubicBezTo>
                    <a:cubicBezTo>
                      <a:pt x="0" y="1616"/>
                      <a:pt x="476" y="2060"/>
                      <a:pt x="1030" y="2060"/>
                    </a:cubicBezTo>
                    <a:cubicBezTo>
                      <a:pt x="1585" y="2060"/>
                      <a:pt x="2060" y="1616"/>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7" name="Google Shape;617;p13"/>
              <p:cNvSpPr/>
              <p:nvPr/>
            </p:nvSpPr>
            <p:spPr>
              <a:xfrm>
                <a:off x="2318400" y="4236000"/>
                <a:ext cx="51525" cy="51500"/>
              </a:xfrm>
              <a:custGeom>
                <a:avLst/>
                <a:gdLst/>
                <a:ahLst/>
                <a:cxnLst/>
                <a:rect l="l" t="t" r="r" b="b"/>
                <a:pathLst>
                  <a:path w="2061" h="2060" extrusionOk="0">
                    <a:moveTo>
                      <a:pt x="1031" y="222"/>
                    </a:moveTo>
                    <a:cubicBezTo>
                      <a:pt x="1490" y="222"/>
                      <a:pt x="1855" y="586"/>
                      <a:pt x="1855" y="1046"/>
                    </a:cubicBezTo>
                    <a:cubicBezTo>
                      <a:pt x="1855" y="1505"/>
                      <a:pt x="1490" y="1885"/>
                      <a:pt x="1031" y="1885"/>
                    </a:cubicBezTo>
                    <a:cubicBezTo>
                      <a:pt x="571" y="1885"/>
                      <a:pt x="191" y="1505"/>
                      <a:pt x="191" y="1046"/>
                    </a:cubicBezTo>
                    <a:cubicBezTo>
                      <a:pt x="191" y="586"/>
                      <a:pt x="571" y="222"/>
                      <a:pt x="1031" y="222"/>
                    </a:cubicBezTo>
                    <a:close/>
                    <a:moveTo>
                      <a:pt x="1031" y="0"/>
                    </a:moveTo>
                    <a:cubicBezTo>
                      <a:pt x="460" y="0"/>
                      <a:pt x="1" y="475"/>
                      <a:pt x="1" y="1030"/>
                    </a:cubicBezTo>
                    <a:cubicBezTo>
                      <a:pt x="1" y="1600"/>
                      <a:pt x="476" y="2060"/>
                      <a:pt x="1031" y="2060"/>
                    </a:cubicBezTo>
                    <a:cubicBezTo>
                      <a:pt x="1601" y="2060"/>
                      <a:pt x="2060" y="1600"/>
                      <a:pt x="2060" y="1030"/>
                    </a:cubicBezTo>
                    <a:cubicBezTo>
                      <a:pt x="2060"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8" name="Google Shape;618;p13"/>
              <p:cNvSpPr/>
              <p:nvPr/>
            </p:nvSpPr>
            <p:spPr>
              <a:xfrm>
                <a:off x="2383750" y="4433225"/>
                <a:ext cx="51525" cy="51925"/>
              </a:xfrm>
              <a:custGeom>
                <a:avLst/>
                <a:gdLst/>
                <a:ahLst/>
                <a:cxnLst/>
                <a:rect l="l" t="t" r="r" b="b"/>
                <a:pathLst>
                  <a:path w="2061" h="2077" extrusionOk="0">
                    <a:moveTo>
                      <a:pt x="1031" y="223"/>
                    </a:moveTo>
                    <a:cubicBezTo>
                      <a:pt x="1490" y="223"/>
                      <a:pt x="1855" y="587"/>
                      <a:pt x="1855" y="1062"/>
                    </a:cubicBezTo>
                    <a:cubicBezTo>
                      <a:pt x="1855" y="1522"/>
                      <a:pt x="1490" y="1886"/>
                      <a:pt x="1031" y="1886"/>
                    </a:cubicBezTo>
                    <a:cubicBezTo>
                      <a:pt x="571" y="1886"/>
                      <a:pt x="191" y="1522"/>
                      <a:pt x="191" y="1062"/>
                    </a:cubicBezTo>
                    <a:cubicBezTo>
                      <a:pt x="191" y="603"/>
                      <a:pt x="571" y="223"/>
                      <a:pt x="1031" y="223"/>
                    </a:cubicBezTo>
                    <a:close/>
                    <a:moveTo>
                      <a:pt x="1031" y="1"/>
                    </a:moveTo>
                    <a:cubicBezTo>
                      <a:pt x="460" y="1"/>
                      <a:pt x="1" y="492"/>
                      <a:pt x="1" y="1031"/>
                    </a:cubicBezTo>
                    <a:cubicBezTo>
                      <a:pt x="1" y="1617"/>
                      <a:pt x="476" y="2076"/>
                      <a:pt x="1031" y="2076"/>
                    </a:cubicBezTo>
                    <a:cubicBezTo>
                      <a:pt x="1601" y="2076"/>
                      <a:pt x="2060" y="1617"/>
                      <a:pt x="2060" y="1031"/>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619" name="Google Shape;619;p13"/>
            <p:cNvPicPr preferRelativeResize="0"/>
            <p:nvPr/>
          </p:nvPicPr>
          <p:blipFill>
            <a:blip r:embed="rId3">
              <a:alphaModFix amt="40000"/>
            </a:blip>
            <a:stretch>
              <a:fillRect/>
            </a:stretch>
          </p:blipFill>
          <p:spPr>
            <a:xfrm>
              <a:off x="7594475" y="-271650"/>
              <a:ext cx="1177350" cy="1177350"/>
            </a:xfrm>
            <a:prstGeom prst="rect">
              <a:avLst/>
            </a:prstGeom>
            <a:noFill/>
            <a:ln>
              <a:noFill/>
            </a:ln>
          </p:spPr>
        </p:pic>
        <p:pic>
          <p:nvPicPr>
            <p:cNvPr id="620" name="Google Shape;620;p13"/>
            <p:cNvPicPr preferRelativeResize="0"/>
            <p:nvPr/>
          </p:nvPicPr>
          <p:blipFill>
            <a:blip r:embed="rId3">
              <a:alphaModFix amt="40000"/>
            </a:blip>
            <a:stretch>
              <a:fillRect/>
            </a:stretch>
          </p:blipFill>
          <p:spPr>
            <a:xfrm>
              <a:off x="8218950" y="293350"/>
              <a:ext cx="1177350" cy="1177350"/>
            </a:xfrm>
            <a:prstGeom prst="rect">
              <a:avLst/>
            </a:prstGeom>
            <a:noFill/>
            <a:ln>
              <a:noFill/>
            </a:ln>
          </p:spPr>
        </p:pic>
      </p:grpSp>
      <p:grpSp>
        <p:nvGrpSpPr>
          <p:cNvPr id="621" name="Google Shape;621;p13"/>
          <p:cNvGrpSpPr/>
          <p:nvPr/>
        </p:nvGrpSpPr>
        <p:grpSpPr>
          <a:xfrm>
            <a:off x="-667405" y="4866800"/>
            <a:ext cx="2743405" cy="4339739"/>
            <a:chOff x="-500554" y="3650100"/>
            <a:chExt cx="2057554" cy="3254804"/>
          </a:xfrm>
        </p:grpSpPr>
        <p:grpSp>
          <p:nvGrpSpPr>
            <p:cNvPr id="622" name="Google Shape;622;p13"/>
            <p:cNvGrpSpPr/>
            <p:nvPr/>
          </p:nvGrpSpPr>
          <p:grpSpPr>
            <a:xfrm rot="-5400000">
              <a:off x="-1283301" y="4624525"/>
              <a:ext cx="3063126" cy="1497633"/>
              <a:chOff x="2191675" y="4192425"/>
              <a:chExt cx="1929650" cy="943450"/>
            </a:xfrm>
          </p:grpSpPr>
          <p:sp>
            <p:nvSpPr>
              <p:cNvPr id="623" name="Google Shape;623;p13"/>
              <p:cNvSpPr/>
              <p:nvPr/>
            </p:nvSpPr>
            <p:spPr>
              <a:xfrm>
                <a:off x="3010325" y="4489875"/>
                <a:ext cx="870175" cy="445600"/>
              </a:xfrm>
              <a:custGeom>
                <a:avLst/>
                <a:gdLst/>
                <a:ahLst/>
                <a:cxnLst/>
                <a:rect l="l" t="t" r="r" b="b"/>
                <a:pathLst>
                  <a:path w="34807" h="17824" extrusionOk="0">
                    <a:moveTo>
                      <a:pt x="1" y="0"/>
                    </a:moveTo>
                    <a:lnTo>
                      <a:pt x="1" y="1553"/>
                    </a:lnTo>
                    <a:lnTo>
                      <a:pt x="2377" y="4008"/>
                    </a:lnTo>
                    <a:lnTo>
                      <a:pt x="2377" y="7937"/>
                    </a:lnTo>
                    <a:lnTo>
                      <a:pt x="3645" y="9316"/>
                    </a:lnTo>
                    <a:lnTo>
                      <a:pt x="6845" y="9316"/>
                    </a:lnTo>
                    <a:lnTo>
                      <a:pt x="8033" y="10504"/>
                    </a:lnTo>
                    <a:lnTo>
                      <a:pt x="13911" y="10504"/>
                    </a:lnTo>
                    <a:lnTo>
                      <a:pt x="21262" y="17791"/>
                    </a:lnTo>
                    <a:lnTo>
                      <a:pt x="21293" y="17823"/>
                    </a:lnTo>
                    <a:lnTo>
                      <a:pt x="29421" y="17823"/>
                    </a:lnTo>
                    <a:lnTo>
                      <a:pt x="31908" y="15257"/>
                    </a:lnTo>
                    <a:lnTo>
                      <a:pt x="34807" y="15257"/>
                    </a:lnTo>
                    <a:lnTo>
                      <a:pt x="34807" y="15051"/>
                    </a:lnTo>
                    <a:lnTo>
                      <a:pt x="31829" y="15051"/>
                    </a:lnTo>
                    <a:lnTo>
                      <a:pt x="29341" y="17633"/>
                    </a:lnTo>
                    <a:lnTo>
                      <a:pt x="21372" y="17633"/>
                    </a:lnTo>
                    <a:lnTo>
                      <a:pt x="13990" y="10298"/>
                    </a:lnTo>
                    <a:lnTo>
                      <a:pt x="8112" y="10298"/>
                    </a:lnTo>
                    <a:lnTo>
                      <a:pt x="6940" y="9110"/>
                    </a:lnTo>
                    <a:lnTo>
                      <a:pt x="3756" y="9110"/>
                    </a:lnTo>
                    <a:lnTo>
                      <a:pt x="2583" y="7858"/>
                    </a:lnTo>
                    <a:lnTo>
                      <a:pt x="2583" y="3929"/>
                    </a:lnTo>
                    <a:lnTo>
                      <a:pt x="207" y="1474"/>
                    </a:lnTo>
                    <a:lnTo>
                      <a:pt x="2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4" name="Google Shape;624;p13"/>
              <p:cNvSpPr/>
              <p:nvPr/>
            </p:nvSpPr>
            <p:spPr>
              <a:xfrm>
                <a:off x="2475650" y="4495025"/>
                <a:ext cx="359650" cy="139025"/>
              </a:xfrm>
              <a:custGeom>
                <a:avLst/>
                <a:gdLst/>
                <a:ahLst/>
                <a:cxnLst/>
                <a:rect l="l" t="t" r="r" b="b"/>
                <a:pathLst>
                  <a:path w="14386" h="5561" extrusionOk="0">
                    <a:moveTo>
                      <a:pt x="3914" y="0"/>
                    </a:moveTo>
                    <a:lnTo>
                      <a:pt x="1379" y="2377"/>
                    </a:lnTo>
                    <a:lnTo>
                      <a:pt x="0" y="2377"/>
                    </a:lnTo>
                    <a:lnTo>
                      <a:pt x="0" y="2567"/>
                    </a:lnTo>
                    <a:lnTo>
                      <a:pt x="1458" y="2567"/>
                    </a:lnTo>
                    <a:lnTo>
                      <a:pt x="3993" y="190"/>
                    </a:lnTo>
                    <a:lnTo>
                      <a:pt x="6306" y="190"/>
                    </a:lnTo>
                    <a:lnTo>
                      <a:pt x="7272" y="982"/>
                    </a:lnTo>
                    <a:lnTo>
                      <a:pt x="11296" y="982"/>
                    </a:lnTo>
                    <a:lnTo>
                      <a:pt x="12880" y="2408"/>
                    </a:lnTo>
                    <a:lnTo>
                      <a:pt x="12880" y="4199"/>
                    </a:lnTo>
                    <a:lnTo>
                      <a:pt x="14243" y="5561"/>
                    </a:lnTo>
                    <a:lnTo>
                      <a:pt x="14385" y="5418"/>
                    </a:lnTo>
                    <a:lnTo>
                      <a:pt x="13071" y="4119"/>
                    </a:lnTo>
                    <a:lnTo>
                      <a:pt x="13071" y="2329"/>
                    </a:lnTo>
                    <a:lnTo>
                      <a:pt x="11375" y="792"/>
                    </a:lnTo>
                    <a:lnTo>
                      <a:pt x="7336" y="792"/>
                    </a:lnTo>
                    <a:lnTo>
                      <a:pt x="6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5" name="Google Shape;625;p13"/>
              <p:cNvSpPr/>
              <p:nvPr/>
            </p:nvSpPr>
            <p:spPr>
              <a:xfrm>
                <a:off x="2605950" y="4534625"/>
                <a:ext cx="1219125" cy="460250"/>
              </a:xfrm>
              <a:custGeom>
                <a:avLst/>
                <a:gdLst/>
                <a:ahLst/>
                <a:cxnLst/>
                <a:rect l="l" t="t" r="r" b="b"/>
                <a:pathLst>
                  <a:path w="48765" h="18410" extrusionOk="0">
                    <a:moveTo>
                      <a:pt x="2139" y="0"/>
                    </a:moveTo>
                    <a:lnTo>
                      <a:pt x="856" y="1189"/>
                    </a:lnTo>
                    <a:lnTo>
                      <a:pt x="1" y="1189"/>
                    </a:lnTo>
                    <a:lnTo>
                      <a:pt x="1" y="1379"/>
                    </a:lnTo>
                    <a:lnTo>
                      <a:pt x="935" y="1379"/>
                    </a:lnTo>
                    <a:lnTo>
                      <a:pt x="2203" y="191"/>
                    </a:lnTo>
                    <a:lnTo>
                      <a:pt x="5609" y="191"/>
                    </a:lnTo>
                    <a:lnTo>
                      <a:pt x="6876" y="1300"/>
                    </a:lnTo>
                    <a:lnTo>
                      <a:pt x="6876" y="3248"/>
                    </a:lnTo>
                    <a:lnTo>
                      <a:pt x="9649" y="6052"/>
                    </a:lnTo>
                    <a:lnTo>
                      <a:pt x="9649" y="8318"/>
                    </a:lnTo>
                    <a:lnTo>
                      <a:pt x="12754" y="11486"/>
                    </a:lnTo>
                    <a:lnTo>
                      <a:pt x="30957" y="11486"/>
                    </a:lnTo>
                    <a:lnTo>
                      <a:pt x="37643" y="18410"/>
                    </a:lnTo>
                    <a:lnTo>
                      <a:pt x="45706" y="18410"/>
                    </a:lnTo>
                    <a:lnTo>
                      <a:pt x="48701" y="15526"/>
                    </a:lnTo>
                    <a:lnTo>
                      <a:pt x="48764" y="14053"/>
                    </a:lnTo>
                    <a:lnTo>
                      <a:pt x="48764" y="14053"/>
                    </a:lnTo>
                    <a:lnTo>
                      <a:pt x="45627" y="17221"/>
                    </a:lnTo>
                    <a:lnTo>
                      <a:pt x="37722" y="17221"/>
                    </a:lnTo>
                    <a:lnTo>
                      <a:pt x="31052" y="10488"/>
                    </a:lnTo>
                    <a:lnTo>
                      <a:pt x="13197" y="10488"/>
                    </a:lnTo>
                    <a:lnTo>
                      <a:pt x="12215" y="9459"/>
                    </a:lnTo>
                    <a:lnTo>
                      <a:pt x="12215" y="7526"/>
                    </a:lnTo>
                    <a:lnTo>
                      <a:pt x="12025" y="7526"/>
                    </a:lnTo>
                    <a:lnTo>
                      <a:pt x="12025" y="9538"/>
                    </a:lnTo>
                    <a:lnTo>
                      <a:pt x="13087" y="10694"/>
                    </a:lnTo>
                    <a:lnTo>
                      <a:pt x="30957" y="10694"/>
                    </a:lnTo>
                    <a:lnTo>
                      <a:pt x="37643" y="17427"/>
                    </a:lnTo>
                    <a:lnTo>
                      <a:pt x="45706" y="17427"/>
                    </a:lnTo>
                    <a:lnTo>
                      <a:pt x="48542" y="14544"/>
                    </a:lnTo>
                    <a:lnTo>
                      <a:pt x="48495" y="15415"/>
                    </a:lnTo>
                    <a:lnTo>
                      <a:pt x="45627" y="18219"/>
                    </a:lnTo>
                    <a:lnTo>
                      <a:pt x="37722" y="18219"/>
                    </a:lnTo>
                    <a:lnTo>
                      <a:pt x="31052" y="11280"/>
                    </a:lnTo>
                    <a:lnTo>
                      <a:pt x="12833" y="11280"/>
                    </a:lnTo>
                    <a:lnTo>
                      <a:pt x="9839" y="8239"/>
                    </a:lnTo>
                    <a:lnTo>
                      <a:pt x="9839" y="5973"/>
                    </a:lnTo>
                    <a:lnTo>
                      <a:pt x="7066" y="3169"/>
                    </a:lnTo>
                    <a:lnTo>
                      <a:pt x="7066" y="1220"/>
                    </a:lnTo>
                    <a:lnTo>
                      <a:pt x="5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6" name="Google Shape;626;p13"/>
              <p:cNvSpPr/>
              <p:nvPr/>
            </p:nvSpPr>
            <p:spPr>
              <a:xfrm>
                <a:off x="2722000" y="4631650"/>
                <a:ext cx="1145050" cy="383025"/>
              </a:xfrm>
              <a:custGeom>
                <a:avLst/>
                <a:gdLst/>
                <a:ahLst/>
                <a:cxnLst/>
                <a:rect l="l" t="t" r="r" b="b"/>
                <a:pathLst>
                  <a:path w="45802" h="15321" extrusionOk="0">
                    <a:moveTo>
                      <a:pt x="127" y="1"/>
                    </a:moveTo>
                    <a:lnTo>
                      <a:pt x="0" y="128"/>
                    </a:lnTo>
                    <a:lnTo>
                      <a:pt x="3217" y="3296"/>
                    </a:lnTo>
                    <a:lnTo>
                      <a:pt x="3217" y="9792"/>
                    </a:lnTo>
                    <a:lnTo>
                      <a:pt x="4199" y="10774"/>
                    </a:lnTo>
                    <a:lnTo>
                      <a:pt x="8096" y="10774"/>
                    </a:lnTo>
                    <a:lnTo>
                      <a:pt x="10425" y="8397"/>
                    </a:lnTo>
                    <a:lnTo>
                      <a:pt x="25903" y="8397"/>
                    </a:lnTo>
                    <a:lnTo>
                      <a:pt x="32731" y="15321"/>
                    </a:lnTo>
                    <a:lnTo>
                      <a:pt x="43995" y="15321"/>
                    </a:lnTo>
                    <a:lnTo>
                      <a:pt x="45801" y="13515"/>
                    </a:lnTo>
                    <a:lnTo>
                      <a:pt x="45659" y="13388"/>
                    </a:lnTo>
                    <a:lnTo>
                      <a:pt x="43916" y="15131"/>
                    </a:lnTo>
                    <a:lnTo>
                      <a:pt x="32810" y="15131"/>
                    </a:lnTo>
                    <a:lnTo>
                      <a:pt x="25982" y="8192"/>
                    </a:lnTo>
                    <a:lnTo>
                      <a:pt x="10346" y="8192"/>
                    </a:lnTo>
                    <a:lnTo>
                      <a:pt x="8001" y="10568"/>
                    </a:lnTo>
                    <a:lnTo>
                      <a:pt x="4294" y="10568"/>
                    </a:lnTo>
                    <a:lnTo>
                      <a:pt x="3422" y="9712"/>
                    </a:lnTo>
                    <a:lnTo>
                      <a:pt x="3422" y="3201"/>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7" name="Google Shape;627;p13"/>
              <p:cNvSpPr/>
              <p:nvPr/>
            </p:nvSpPr>
            <p:spPr>
              <a:xfrm>
                <a:off x="2660600" y="4648300"/>
                <a:ext cx="1412000" cy="386175"/>
              </a:xfrm>
              <a:custGeom>
                <a:avLst/>
                <a:gdLst/>
                <a:ahLst/>
                <a:cxnLst/>
                <a:rect l="l" t="t" r="r" b="b"/>
                <a:pathLst>
                  <a:path w="56480" h="15447" extrusionOk="0">
                    <a:moveTo>
                      <a:pt x="1" y="0"/>
                    </a:moveTo>
                    <a:lnTo>
                      <a:pt x="1" y="206"/>
                    </a:lnTo>
                    <a:lnTo>
                      <a:pt x="1633" y="206"/>
                    </a:lnTo>
                    <a:lnTo>
                      <a:pt x="4880" y="3470"/>
                    </a:lnTo>
                    <a:lnTo>
                      <a:pt x="4880" y="9965"/>
                    </a:lnTo>
                    <a:lnTo>
                      <a:pt x="5815" y="11090"/>
                    </a:lnTo>
                    <a:lnTo>
                      <a:pt x="11107" y="11090"/>
                    </a:lnTo>
                    <a:lnTo>
                      <a:pt x="13467" y="8714"/>
                    </a:lnTo>
                    <a:lnTo>
                      <a:pt x="27805" y="8714"/>
                    </a:lnTo>
                    <a:lnTo>
                      <a:pt x="34633" y="15447"/>
                    </a:lnTo>
                    <a:lnTo>
                      <a:pt x="56480" y="15447"/>
                    </a:lnTo>
                    <a:lnTo>
                      <a:pt x="56480" y="15257"/>
                    </a:lnTo>
                    <a:lnTo>
                      <a:pt x="34712" y="15257"/>
                    </a:lnTo>
                    <a:lnTo>
                      <a:pt x="27868" y="8524"/>
                    </a:lnTo>
                    <a:lnTo>
                      <a:pt x="13356" y="8524"/>
                    </a:lnTo>
                    <a:lnTo>
                      <a:pt x="11027" y="10900"/>
                    </a:lnTo>
                    <a:lnTo>
                      <a:pt x="5894" y="10900"/>
                    </a:lnTo>
                    <a:lnTo>
                      <a:pt x="5086" y="9886"/>
                    </a:lnTo>
                    <a:lnTo>
                      <a:pt x="5086" y="3391"/>
                    </a:lnTo>
                    <a:lnTo>
                      <a:pt x="1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8" name="Google Shape;628;p13"/>
              <p:cNvSpPr/>
              <p:nvPr/>
            </p:nvSpPr>
            <p:spPr>
              <a:xfrm>
                <a:off x="2990525" y="4905725"/>
                <a:ext cx="533525" cy="192525"/>
              </a:xfrm>
              <a:custGeom>
                <a:avLst/>
                <a:gdLst/>
                <a:ahLst/>
                <a:cxnLst/>
                <a:rect l="l" t="t" r="r" b="b"/>
                <a:pathLst>
                  <a:path w="21341" h="7701" extrusionOk="0">
                    <a:moveTo>
                      <a:pt x="1300" y="1"/>
                    </a:moveTo>
                    <a:lnTo>
                      <a:pt x="1" y="1395"/>
                    </a:lnTo>
                    <a:lnTo>
                      <a:pt x="5498" y="1395"/>
                    </a:lnTo>
                    <a:lnTo>
                      <a:pt x="6686" y="2282"/>
                    </a:lnTo>
                    <a:lnTo>
                      <a:pt x="6797" y="2124"/>
                    </a:lnTo>
                    <a:lnTo>
                      <a:pt x="5546" y="1189"/>
                    </a:lnTo>
                    <a:lnTo>
                      <a:pt x="460" y="1189"/>
                    </a:lnTo>
                    <a:lnTo>
                      <a:pt x="1379" y="207"/>
                    </a:lnTo>
                    <a:lnTo>
                      <a:pt x="7653" y="207"/>
                    </a:lnTo>
                    <a:lnTo>
                      <a:pt x="9696" y="2187"/>
                    </a:lnTo>
                    <a:lnTo>
                      <a:pt x="11091" y="2187"/>
                    </a:lnTo>
                    <a:lnTo>
                      <a:pt x="12009" y="1395"/>
                    </a:lnTo>
                    <a:lnTo>
                      <a:pt x="14608" y="1395"/>
                    </a:lnTo>
                    <a:lnTo>
                      <a:pt x="21198" y="7700"/>
                    </a:lnTo>
                    <a:lnTo>
                      <a:pt x="21341" y="7574"/>
                    </a:lnTo>
                    <a:lnTo>
                      <a:pt x="14671" y="1189"/>
                    </a:lnTo>
                    <a:lnTo>
                      <a:pt x="11930" y="1189"/>
                    </a:lnTo>
                    <a:lnTo>
                      <a:pt x="11011" y="1981"/>
                    </a:lnTo>
                    <a:lnTo>
                      <a:pt x="9776" y="1981"/>
                    </a:lnTo>
                    <a:lnTo>
                      <a:pt x="7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9" name="Google Shape;629;p13"/>
              <p:cNvSpPr/>
              <p:nvPr/>
            </p:nvSpPr>
            <p:spPr>
              <a:xfrm>
                <a:off x="3253125" y="4895825"/>
                <a:ext cx="692725" cy="168375"/>
              </a:xfrm>
              <a:custGeom>
                <a:avLst/>
                <a:gdLst/>
                <a:ahLst/>
                <a:cxnLst/>
                <a:rect l="l" t="t" r="r" b="b"/>
                <a:pathLst>
                  <a:path w="27709" h="6735" extrusionOk="0">
                    <a:moveTo>
                      <a:pt x="0" y="1"/>
                    </a:moveTo>
                    <a:lnTo>
                      <a:pt x="0" y="207"/>
                    </a:lnTo>
                    <a:lnTo>
                      <a:pt x="4056" y="207"/>
                    </a:lnTo>
                    <a:lnTo>
                      <a:pt x="10647" y="6734"/>
                    </a:lnTo>
                    <a:lnTo>
                      <a:pt x="27709" y="6734"/>
                    </a:lnTo>
                    <a:lnTo>
                      <a:pt x="27709" y="6544"/>
                    </a:lnTo>
                    <a:lnTo>
                      <a:pt x="10726" y="6544"/>
                    </a:lnTo>
                    <a:lnTo>
                      <a:pt x="4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0" name="Google Shape;630;p13"/>
              <p:cNvSpPr/>
              <p:nvPr/>
            </p:nvSpPr>
            <p:spPr>
              <a:xfrm>
                <a:off x="2990125" y="4451850"/>
                <a:ext cx="46375" cy="46350"/>
              </a:xfrm>
              <a:custGeom>
                <a:avLst/>
                <a:gdLst/>
                <a:ahLst/>
                <a:cxnLst/>
                <a:rect l="l" t="t" r="r" b="b"/>
                <a:pathLst>
                  <a:path w="1855" h="1854" extrusionOk="0">
                    <a:moveTo>
                      <a:pt x="936" y="0"/>
                    </a:moveTo>
                    <a:cubicBezTo>
                      <a:pt x="413" y="0"/>
                      <a:pt x="1" y="412"/>
                      <a:pt x="1" y="919"/>
                    </a:cubicBezTo>
                    <a:cubicBezTo>
                      <a:pt x="1" y="1442"/>
                      <a:pt x="413" y="1854"/>
                      <a:pt x="936" y="1854"/>
                    </a:cubicBezTo>
                    <a:cubicBezTo>
                      <a:pt x="1443" y="1854"/>
                      <a:pt x="1854" y="1442"/>
                      <a:pt x="1854" y="919"/>
                    </a:cubicBezTo>
                    <a:cubicBezTo>
                      <a:pt x="1854"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1" name="Google Shape;631;p13"/>
              <p:cNvSpPr/>
              <p:nvPr/>
            </p:nvSpPr>
            <p:spPr>
              <a:xfrm>
                <a:off x="2430900" y="4535825"/>
                <a:ext cx="46350" cy="46750"/>
              </a:xfrm>
              <a:custGeom>
                <a:avLst/>
                <a:gdLst/>
                <a:ahLst/>
                <a:cxnLst/>
                <a:rect l="l" t="t" r="r" b="b"/>
                <a:pathLst>
                  <a:path w="1854" h="1870" extrusionOk="0">
                    <a:moveTo>
                      <a:pt x="919" y="0"/>
                    </a:moveTo>
                    <a:cubicBezTo>
                      <a:pt x="412" y="0"/>
                      <a:pt x="0" y="428"/>
                      <a:pt x="0" y="935"/>
                    </a:cubicBezTo>
                    <a:cubicBezTo>
                      <a:pt x="0" y="1442"/>
                      <a:pt x="412" y="1869"/>
                      <a:pt x="919" y="1869"/>
                    </a:cubicBezTo>
                    <a:cubicBezTo>
                      <a:pt x="1442" y="1869"/>
                      <a:pt x="1854" y="1442"/>
                      <a:pt x="1854" y="935"/>
                    </a:cubicBezTo>
                    <a:cubicBezTo>
                      <a:pt x="1854" y="428"/>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2" name="Google Shape;632;p13"/>
              <p:cNvSpPr/>
              <p:nvPr/>
            </p:nvSpPr>
            <p:spPr>
              <a:xfrm>
                <a:off x="3846425" y="4937025"/>
                <a:ext cx="46750" cy="46375"/>
              </a:xfrm>
              <a:custGeom>
                <a:avLst/>
                <a:gdLst/>
                <a:ahLst/>
                <a:cxnLst/>
                <a:rect l="l" t="t" r="r" b="b"/>
                <a:pathLst>
                  <a:path w="1870" h="1855" extrusionOk="0">
                    <a:moveTo>
                      <a:pt x="935" y="1"/>
                    </a:moveTo>
                    <a:cubicBezTo>
                      <a:pt x="428" y="1"/>
                      <a:pt x="1" y="412"/>
                      <a:pt x="1" y="919"/>
                    </a:cubicBezTo>
                    <a:cubicBezTo>
                      <a:pt x="1" y="1442"/>
                      <a:pt x="428"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3" name="Google Shape;633;p13"/>
              <p:cNvSpPr/>
              <p:nvPr/>
            </p:nvSpPr>
            <p:spPr>
              <a:xfrm>
                <a:off x="3227775" y="4877625"/>
                <a:ext cx="46375" cy="46350"/>
              </a:xfrm>
              <a:custGeom>
                <a:avLst/>
                <a:gdLst/>
                <a:ahLst/>
                <a:cxnLst/>
                <a:rect l="l" t="t" r="r" b="b"/>
                <a:pathLst>
                  <a:path w="1855"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4" name="Google Shape;634;p13"/>
              <p:cNvSpPr/>
              <p:nvPr/>
            </p:nvSpPr>
            <p:spPr>
              <a:xfrm>
                <a:off x="3514925" y="5089500"/>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5" name="Google Shape;635;p13"/>
              <p:cNvSpPr/>
              <p:nvPr/>
            </p:nvSpPr>
            <p:spPr>
              <a:xfrm>
                <a:off x="2891125" y="4689475"/>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6" name="Google Shape;636;p13"/>
              <p:cNvSpPr/>
              <p:nvPr/>
            </p:nvSpPr>
            <p:spPr>
              <a:xfrm>
                <a:off x="2816650" y="4610275"/>
                <a:ext cx="46775" cy="46350"/>
              </a:xfrm>
              <a:custGeom>
                <a:avLst/>
                <a:gdLst/>
                <a:ahLst/>
                <a:cxnLst/>
                <a:rect l="l" t="t" r="r" b="b"/>
                <a:pathLst>
                  <a:path w="1871" h="1854" extrusionOk="0">
                    <a:moveTo>
                      <a:pt x="936" y="0"/>
                    </a:moveTo>
                    <a:cubicBezTo>
                      <a:pt x="429" y="0"/>
                      <a:pt x="1" y="412"/>
                      <a:pt x="1" y="919"/>
                    </a:cubicBezTo>
                    <a:cubicBezTo>
                      <a:pt x="1" y="1442"/>
                      <a:pt x="429" y="1854"/>
                      <a:pt x="936" y="1854"/>
                    </a:cubicBezTo>
                    <a:cubicBezTo>
                      <a:pt x="1458" y="1854"/>
                      <a:pt x="1870" y="1442"/>
                      <a:pt x="1870" y="919"/>
                    </a:cubicBezTo>
                    <a:cubicBezTo>
                      <a:pt x="1870" y="412"/>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7" name="Google Shape;637;p13"/>
              <p:cNvSpPr/>
              <p:nvPr/>
            </p:nvSpPr>
            <p:spPr>
              <a:xfrm>
                <a:off x="2556850" y="4543350"/>
                <a:ext cx="51500" cy="51500"/>
              </a:xfrm>
              <a:custGeom>
                <a:avLst/>
                <a:gdLst/>
                <a:ahLst/>
                <a:cxnLst/>
                <a:rect l="l" t="t" r="r" b="b"/>
                <a:pathLst>
                  <a:path w="2060" h="2060" extrusionOk="0">
                    <a:moveTo>
                      <a:pt x="1030" y="190"/>
                    </a:moveTo>
                    <a:cubicBezTo>
                      <a:pt x="1489" y="190"/>
                      <a:pt x="1870" y="570"/>
                      <a:pt x="1870" y="1030"/>
                    </a:cubicBezTo>
                    <a:cubicBezTo>
                      <a:pt x="1870" y="1489"/>
                      <a:pt x="1489" y="1869"/>
                      <a:pt x="1030" y="1869"/>
                    </a:cubicBezTo>
                    <a:cubicBezTo>
                      <a:pt x="586" y="1869"/>
                      <a:pt x="222" y="1489"/>
                      <a:pt x="206" y="1030"/>
                    </a:cubicBezTo>
                    <a:cubicBezTo>
                      <a:pt x="206" y="570"/>
                      <a:pt x="586" y="190"/>
                      <a:pt x="1030" y="190"/>
                    </a:cubicBezTo>
                    <a:close/>
                    <a:moveTo>
                      <a:pt x="1030" y="0"/>
                    </a:moveTo>
                    <a:cubicBezTo>
                      <a:pt x="475" y="0"/>
                      <a:pt x="32" y="459"/>
                      <a:pt x="0" y="1030"/>
                    </a:cubicBezTo>
                    <a:cubicBezTo>
                      <a:pt x="0" y="1600"/>
                      <a:pt x="475" y="2060"/>
                      <a:pt x="1030" y="2060"/>
                    </a:cubicBezTo>
                    <a:cubicBezTo>
                      <a:pt x="1616" y="2060"/>
                      <a:pt x="2060" y="1584"/>
                      <a:pt x="2060" y="1030"/>
                    </a:cubicBezTo>
                    <a:cubicBezTo>
                      <a:pt x="2060" y="459"/>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8" name="Google Shape;638;p13"/>
              <p:cNvSpPr/>
              <p:nvPr/>
            </p:nvSpPr>
            <p:spPr>
              <a:xfrm>
                <a:off x="2611500" y="4627700"/>
                <a:ext cx="51500" cy="51525"/>
              </a:xfrm>
              <a:custGeom>
                <a:avLst/>
                <a:gdLst/>
                <a:ahLst/>
                <a:cxnLst/>
                <a:rect l="l" t="t" r="r" b="b"/>
                <a:pathLst>
                  <a:path w="2060" h="2061" extrusionOk="0">
                    <a:moveTo>
                      <a:pt x="1030" y="191"/>
                    </a:moveTo>
                    <a:cubicBezTo>
                      <a:pt x="1474" y="191"/>
                      <a:pt x="1854" y="571"/>
                      <a:pt x="1854" y="1030"/>
                    </a:cubicBezTo>
                    <a:cubicBezTo>
                      <a:pt x="1854" y="1474"/>
                      <a:pt x="1490" y="1854"/>
                      <a:pt x="1030" y="1854"/>
                    </a:cubicBezTo>
                    <a:cubicBezTo>
                      <a:pt x="571" y="1854"/>
                      <a:pt x="222" y="1474"/>
                      <a:pt x="191" y="1030"/>
                    </a:cubicBezTo>
                    <a:cubicBezTo>
                      <a:pt x="191" y="571"/>
                      <a:pt x="571" y="191"/>
                      <a:pt x="1030" y="191"/>
                    </a:cubicBezTo>
                    <a:close/>
                    <a:moveTo>
                      <a:pt x="1030" y="0"/>
                    </a:moveTo>
                    <a:cubicBezTo>
                      <a:pt x="476" y="0"/>
                      <a:pt x="16" y="444"/>
                      <a:pt x="0" y="1030"/>
                    </a:cubicBezTo>
                    <a:cubicBezTo>
                      <a:pt x="0" y="1601"/>
                      <a:pt x="476" y="2060"/>
                      <a:pt x="1030" y="2060"/>
                    </a:cubicBezTo>
                    <a:cubicBezTo>
                      <a:pt x="1601" y="2060"/>
                      <a:pt x="2060" y="1585"/>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9" name="Google Shape;639;p13"/>
              <p:cNvSpPr/>
              <p:nvPr/>
            </p:nvSpPr>
            <p:spPr>
              <a:xfrm>
                <a:off x="2685550" y="4588100"/>
                <a:ext cx="51525" cy="51500"/>
              </a:xfrm>
              <a:custGeom>
                <a:avLst/>
                <a:gdLst/>
                <a:ahLst/>
                <a:cxnLst/>
                <a:rect l="l" t="t" r="r" b="b"/>
                <a:pathLst>
                  <a:path w="2061" h="2060" extrusionOk="0">
                    <a:moveTo>
                      <a:pt x="1031" y="190"/>
                    </a:moveTo>
                    <a:cubicBezTo>
                      <a:pt x="1490" y="190"/>
                      <a:pt x="1870" y="571"/>
                      <a:pt x="1870" y="1030"/>
                    </a:cubicBezTo>
                    <a:cubicBezTo>
                      <a:pt x="1870" y="1474"/>
                      <a:pt x="1490" y="1854"/>
                      <a:pt x="1031" y="1854"/>
                    </a:cubicBezTo>
                    <a:cubicBezTo>
                      <a:pt x="587" y="1854"/>
                      <a:pt x="223" y="1474"/>
                      <a:pt x="207" y="1030"/>
                    </a:cubicBezTo>
                    <a:cubicBezTo>
                      <a:pt x="207" y="571"/>
                      <a:pt x="587" y="190"/>
                      <a:pt x="1031" y="190"/>
                    </a:cubicBezTo>
                    <a:close/>
                    <a:moveTo>
                      <a:pt x="1031" y="0"/>
                    </a:moveTo>
                    <a:cubicBezTo>
                      <a:pt x="476" y="0"/>
                      <a:pt x="33" y="444"/>
                      <a:pt x="1" y="1030"/>
                    </a:cubicBezTo>
                    <a:cubicBezTo>
                      <a:pt x="1" y="1600"/>
                      <a:pt x="476" y="2060"/>
                      <a:pt x="1031" y="2060"/>
                    </a:cubicBezTo>
                    <a:cubicBezTo>
                      <a:pt x="1601" y="2060"/>
                      <a:pt x="2061" y="1584"/>
                      <a:pt x="2061" y="1030"/>
                    </a:cubicBezTo>
                    <a:cubicBezTo>
                      <a:pt x="2061"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0" name="Google Shape;640;p13"/>
              <p:cNvSpPr/>
              <p:nvPr/>
            </p:nvSpPr>
            <p:spPr>
              <a:xfrm>
                <a:off x="3150925" y="4949300"/>
                <a:ext cx="51525" cy="51525"/>
              </a:xfrm>
              <a:custGeom>
                <a:avLst/>
                <a:gdLst/>
                <a:ahLst/>
                <a:cxnLst/>
                <a:rect l="l" t="t" r="r" b="b"/>
                <a:pathLst>
                  <a:path w="2061" h="2061" extrusionOk="0">
                    <a:moveTo>
                      <a:pt x="1031" y="191"/>
                    </a:moveTo>
                    <a:cubicBezTo>
                      <a:pt x="1490" y="191"/>
                      <a:pt x="1870" y="571"/>
                      <a:pt x="1870" y="1030"/>
                    </a:cubicBezTo>
                    <a:cubicBezTo>
                      <a:pt x="1870" y="1490"/>
                      <a:pt x="1490" y="1870"/>
                      <a:pt x="1031" y="1870"/>
                    </a:cubicBezTo>
                    <a:cubicBezTo>
                      <a:pt x="587" y="1870"/>
                      <a:pt x="223" y="1490"/>
                      <a:pt x="207" y="1030"/>
                    </a:cubicBezTo>
                    <a:cubicBezTo>
                      <a:pt x="207" y="571"/>
                      <a:pt x="587" y="191"/>
                      <a:pt x="1031" y="191"/>
                    </a:cubicBezTo>
                    <a:close/>
                    <a:moveTo>
                      <a:pt x="1031" y="1"/>
                    </a:moveTo>
                    <a:cubicBezTo>
                      <a:pt x="476" y="1"/>
                      <a:pt x="33" y="460"/>
                      <a:pt x="1" y="1030"/>
                    </a:cubicBezTo>
                    <a:cubicBezTo>
                      <a:pt x="1" y="1601"/>
                      <a:pt x="476" y="2060"/>
                      <a:pt x="1031" y="2060"/>
                    </a:cubicBezTo>
                    <a:cubicBezTo>
                      <a:pt x="1617" y="2060"/>
                      <a:pt x="2061" y="1585"/>
                      <a:pt x="2061" y="1030"/>
                    </a:cubicBezTo>
                    <a:cubicBezTo>
                      <a:pt x="2061"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1" name="Google Shape;641;p13"/>
              <p:cNvSpPr/>
              <p:nvPr/>
            </p:nvSpPr>
            <p:spPr>
              <a:xfrm>
                <a:off x="4069800" y="5006350"/>
                <a:ext cx="51525" cy="51500"/>
              </a:xfrm>
              <a:custGeom>
                <a:avLst/>
                <a:gdLst/>
                <a:ahLst/>
                <a:cxnLst/>
                <a:rect l="l" t="t" r="r" b="b"/>
                <a:pathLst>
                  <a:path w="2061" h="2060" extrusionOk="0">
                    <a:moveTo>
                      <a:pt x="1030" y="190"/>
                    </a:moveTo>
                    <a:cubicBezTo>
                      <a:pt x="1490" y="190"/>
                      <a:pt x="1870" y="570"/>
                      <a:pt x="1870" y="1030"/>
                    </a:cubicBezTo>
                    <a:cubicBezTo>
                      <a:pt x="1870" y="1489"/>
                      <a:pt x="1490" y="1854"/>
                      <a:pt x="1030" y="1854"/>
                    </a:cubicBezTo>
                    <a:cubicBezTo>
                      <a:pt x="587" y="1854"/>
                      <a:pt x="207" y="1489"/>
                      <a:pt x="207" y="1030"/>
                    </a:cubicBezTo>
                    <a:cubicBezTo>
                      <a:pt x="207" y="570"/>
                      <a:pt x="587" y="190"/>
                      <a:pt x="1030" y="190"/>
                    </a:cubicBezTo>
                    <a:close/>
                    <a:moveTo>
                      <a:pt x="1030" y="0"/>
                    </a:moveTo>
                    <a:cubicBezTo>
                      <a:pt x="460" y="0"/>
                      <a:pt x="1" y="459"/>
                      <a:pt x="1" y="1030"/>
                    </a:cubicBezTo>
                    <a:cubicBezTo>
                      <a:pt x="1" y="1600"/>
                      <a:pt x="460" y="2060"/>
                      <a:pt x="1030" y="2060"/>
                    </a:cubicBezTo>
                    <a:cubicBezTo>
                      <a:pt x="1617" y="2060"/>
                      <a:pt x="2060" y="1584"/>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2" name="Google Shape;642;p13"/>
              <p:cNvSpPr/>
              <p:nvPr/>
            </p:nvSpPr>
            <p:spPr>
              <a:xfrm>
                <a:off x="3942675" y="5040800"/>
                <a:ext cx="51500" cy="51500"/>
              </a:xfrm>
              <a:custGeom>
                <a:avLst/>
                <a:gdLst/>
                <a:ahLst/>
                <a:cxnLst/>
                <a:rect l="l" t="t" r="r" b="b"/>
                <a:pathLst>
                  <a:path w="2060" h="2060" extrusionOk="0">
                    <a:moveTo>
                      <a:pt x="1030" y="175"/>
                    </a:moveTo>
                    <a:cubicBezTo>
                      <a:pt x="1489" y="175"/>
                      <a:pt x="1870" y="555"/>
                      <a:pt x="1870" y="1014"/>
                    </a:cubicBezTo>
                    <a:cubicBezTo>
                      <a:pt x="1870" y="1474"/>
                      <a:pt x="1489" y="1854"/>
                      <a:pt x="1030" y="1854"/>
                    </a:cubicBezTo>
                    <a:cubicBezTo>
                      <a:pt x="571" y="1854"/>
                      <a:pt x="222" y="1474"/>
                      <a:pt x="206" y="1014"/>
                    </a:cubicBezTo>
                    <a:cubicBezTo>
                      <a:pt x="206" y="555"/>
                      <a:pt x="571" y="175"/>
                      <a:pt x="1030" y="175"/>
                    </a:cubicBezTo>
                    <a:close/>
                    <a:moveTo>
                      <a:pt x="1030" y="0"/>
                    </a:moveTo>
                    <a:cubicBezTo>
                      <a:pt x="476" y="0"/>
                      <a:pt x="16" y="460"/>
                      <a:pt x="0" y="1030"/>
                    </a:cubicBezTo>
                    <a:cubicBezTo>
                      <a:pt x="0" y="1616"/>
                      <a:pt x="476" y="2060"/>
                      <a:pt x="1030" y="2060"/>
                    </a:cubicBezTo>
                    <a:cubicBezTo>
                      <a:pt x="1600" y="2060"/>
                      <a:pt x="2060" y="1585"/>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3" name="Google Shape;643;p13"/>
              <p:cNvSpPr/>
              <p:nvPr/>
            </p:nvSpPr>
            <p:spPr>
              <a:xfrm>
                <a:off x="3877325" y="4843550"/>
                <a:ext cx="51500" cy="51525"/>
              </a:xfrm>
              <a:custGeom>
                <a:avLst/>
                <a:gdLst/>
                <a:ahLst/>
                <a:cxnLst/>
                <a:rect l="l" t="t" r="r" b="b"/>
                <a:pathLst>
                  <a:path w="2060" h="2061" extrusionOk="0">
                    <a:moveTo>
                      <a:pt x="1030" y="175"/>
                    </a:moveTo>
                    <a:cubicBezTo>
                      <a:pt x="1489" y="175"/>
                      <a:pt x="1870" y="555"/>
                      <a:pt x="1870" y="999"/>
                    </a:cubicBezTo>
                    <a:cubicBezTo>
                      <a:pt x="1870" y="1458"/>
                      <a:pt x="1489" y="1838"/>
                      <a:pt x="1030" y="1838"/>
                    </a:cubicBezTo>
                    <a:cubicBezTo>
                      <a:pt x="571" y="1838"/>
                      <a:pt x="222" y="1474"/>
                      <a:pt x="206" y="999"/>
                    </a:cubicBezTo>
                    <a:cubicBezTo>
                      <a:pt x="206" y="539"/>
                      <a:pt x="571" y="175"/>
                      <a:pt x="1030" y="175"/>
                    </a:cubicBezTo>
                    <a:close/>
                    <a:moveTo>
                      <a:pt x="1030" y="1"/>
                    </a:moveTo>
                    <a:cubicBezTo>
                      <a:pt x="476" y="1"/>
                      <a:pt x="16" y="444"/>
                      <a:pt x="0" y="1030"/>
                    </a:cubicBezTo>
                    <a:cubicBezTo>
                      <a:pt x="0" y="1601"/>
                      <a:pt x="460" y="2060"/>
                      <a:pt x="1030" y="2060"/>
                    </a:cubicBezTo>
                    <a:cubicBezTo>
                      <a:pt x="1600" y="2060"/>
                      <a:pt x="2060" y="1585"/>
                      <a:pt x="2060" y="1030"/>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4" name="Google Shape;644;p13"/>
              <p:cNvSpPr/>
              <p:nvPr/>
            </p:nvSpPr>
            <p:spPr>
              <a:xfrm>
                <a:off x="2432875" y="4392825"/>
                <a:ext cx="869775" cy="445600"/>
              </a:xfrm>
              <a:custGeom>
                <a:avLst/>
                <a:gdLst/>
                <a:ahLst/>
                <a:cxnLst/>
                <a:rect l="l" t="t" r="r" b="b"/>
                <a:pathLst>
                  <a:path w="34791" h="17824" extrusionOk="0">
                    <a:moveTo>
                      <a:pt x="5355" y="1"/>
                    </a:moveTo>
                    <a:lnTo>
                      <a:pt x="2868" y="2583"/>
                    </a:lnTo>
                    <a:lnTo>
                      <a:pt x="0" y="2583"/>
                    </a:lnTo>
                    <a:lnTo>
                      <a:pt x="0" y="2773"/>
                    </a:lnTo>
                    <a:lnTo>
                      <a:pt x="2947" y="2773"/>
                    </a:lnTo>
                    <a:lnTo>
                      <a:pt x="5466" y="207"/>
                    </a:lnTo>
                    <a:lnTo>
                      <a:pt x="13419" y="207"/>
                    </a:lnTo>
                    <a:lnTo>
                      <a:pt x="20786" y="7526"/>
                    </a:lnTo>
                    <a:lnTo>
                      <a:pt x="26695" y="7526"/>
                    </a:lnTo>
                    <a:lnTo>
                      <a:pt x="27852" y="8714"/>
                    </a:lnTo>
                    <a:lnTo>
                      <a:pt x="31052" y="8714"/>
                    </a:lnTo>
                    <a:lnTo>
                      <a:pt x="32208" y="9966"/>
                    </a:lnTo>
                    <a:lnTo>
                      <a:pt x="32208" y="13911"/>
                    </a:lnTo>
                    <a:lnTo>
                      <a:pt x="34585" y="16366"/>
                    </a:lnTo>
                    <a:lnTo>
                      <a:pt x="34585" y="17824"/>
                    </a:lnTo>
                    <a:lnTo>
                      <a:pt x="34791" y="17824"/>
                    </a:lnTo>
                    <a:lnTo>
                      <a:pt x="34791" y="16287"/>
                    </a:lnTo>
                    <a:lnTo>
                      <a:pt x="32414" y="13831"/>
                    </a:lnTo>
                    <a:lnTo>
                      <a:pt x="32414" y="9887"/>
                    </a:lnTo>
                    <a:lnTo>
                      <a:pt x="31131" y="8524"/>
                    </a:lnTo>
                    <a:lnTo>
                      <a:pt x="27931" y="8524"/>
                    </a:lnTo>
                    <a:lnTo>
                      <a:pt x="26774" y="7336"/>
                    </a:lnTo>
                    <a:lnTo>
                      <a:pt x="20881" y="7336"/>
                    </a:lnTo>
                    <a:lnTo>
                      <a:pt x="13546" y="48"/>
                    </a:lnTo>
                    <a:lnTo>
                      <a:pt x="1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5" name="Google Shape;645;p13"/>
              <p:cNvSpPr/>
              <p:nvPr/>
            </p:nvSpPr>
            <p:spPr>
              <a:xfrm>
                <a:off x="3477700" y="4694250"/>
                <a:ext cx="359650" cy="139425"/>
              </a:xfrm>
              <a:custGeom>
                <a:avLst/>
                <a:gdLst/>
                <a:ahLst/>
                <a:cxnLst/>
                <a:rect l="l" t="t" r="r" b="b"/>
                <a:pathLst>
                  <a:path w="14386" h="5577" extrusionOk="0">
                    <a:moveTo>
                      <a:pt x="143" y="0"/>
                    </a:moveTo>
                    <a:lnTo>
                      <a:pt x="0" y="143"/>
                    </a:lnTo>
                    <a:lnTo>
                      <a:pt x="1315" y="1458"/>
                    </a:lnTo>
                    <a:lnTo>
                      <a:pt x="1315" y="3232"/>
                    </a:lnTo>
                    <a:lnTo>
                      <a:pt x="3010" y="4785"/>
                    </a:lnTo>
                    <a:lnTo>
                      <a:pt x="7034" y="4785"/>
                    </a:lnTo>
                    <a:lnTo>
                      <a:pt x="8001" y="5577"/>
                    </a:lnTo>
                    <a:lnTo>
                      <a:pt x="10488" y="5577"/>
                    </a:lnTo>
                    <a:lnTo>
                      <a:pt x="13023" y="3200"/>
                    </a:lnTo>
                    <a:lnTo>
                      <a:pt x="14385" y="3200"/>
                    </a:lnTo>
                    <a:lnTo>
                      <a:pt x="14385" y="2994"/>
                    </a:lnTo>
                    <a:lnTo>
                      <a:pt x="12943" y="2994"/>
                    </a:lnTo>
                    <a:lnTo>
                      <a:pt x="10409" y="5371"/>
                    </a:lnTo>
                    <a:lnTo>
                      <a:pt x="8064" y="5371"/>
                    </a:lnTo>
                    <a:lnTo>
                      <a:pt x="7113" y="4579"/>
                    </a:lnTo>
                    <a:lnTo>
                      <a:pt x="3089" y="4579"/>
                    </a:lnTo>
                    <a:lnTo>
                      <a:pt x="1505" y="3153"/>
                    </a:lnTo>
                    <a:lnTo>
                      <a:pt x="1505" y="1378"/>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6" name="Google Shape;646;p13"/>
              <p:cNvSpPr/>
              <p:nvPr/>
            </p:nvSpPr>
            <p:spPr>
              <a:xfrm>
                <a:off x="2488325" y="4333425"/>
                <a:ext cx="1218700" cy="460650"/>
              </a:xfrm>
              <a:custGeom>
                <a:avLst/>
                <a:gdLst/>
                <a:ahLst/>
                <a:cxnLst/>
                <a:rect l="l" t="t" r="r" b="b"/>
                <a:pathLst>
                  <a:path w="48748" h="18426" extrusionOk="0">
                    <a:moveTo>
                      <a:pt x="3042" y="0"/>
                    </a:moveTo>
                    <a:lnTo>
                      <a:pt x="32" y="2900"/>
                    </a:lnTo>
                    <a:lnTo>
                      <a:pt x="0" y="4357"/>
                    </a:lnTo>
                    <a:lnTo>
                      <a:pt x="3121" y="1189"/>
                    </a:lnTo>
                    <a:lnTo>
                      <a:pt x="11011" y="1189"/>
                    </a:lnTo>
                    <a:lnTo>
                      <a:pt x="17697" y="7922"/>
                    </a:lnTo>
                    <a:lnTo>
                      <a:pt x="35551" y="7922"/>
                    </a:lnTo>
                    <a:lnTo>
                      <a:pt x="36533" y="8952"/>
                    </a:lnTo>
                    <a:lnTo>
                      <a:pt x="36533" y="10900"/>
                    </a:lnTo>
                    <a:lnTo>
                      <a:pt x="36723" y="10900"/>
                    </a:lnTo>
                    <a:lnTo>
                      <a:pt x="36723" y="8872"/>
                    </a:lnTo>
                    <a:lnTo>
                      <a:pt x="35646" y="7732"/>
                    </a:lnTo>
                    <a:lnTo>
                      <a:pt x="17776" y="7732"/>
                    </a:lnTo>
                    <a:lnTo>
                      <a:pt x="11090" y="999"/>
                    </a:lnTo>
                    <a:lnTo>
                      <a:pt x="3042" y="999"/>
                    </a:lnTo>
                    <a:lnTo>
                      <a:pt x="206" y="3866"/>
                    </a:lnTo>
                    <a:lnTo>
                      <a:pt x="206" y="3866"/>
                    </a:lnTo>
                    <a:lnTo>
                      <a:pt x="238" y="2995"/>
                    </a:lnTo>
                    <a:lnTo>
                      <a:pt x="3121" y="206"/>
                    </a:lnTo>
                    <a:lnTo>
                      <a:pt x="11011" y="206"/>
                    </a:lnTo>
                    <a:lnTo>
                      <a:pt x="17697" y="7130"/>
                    </a:lnTo>
                    <a:lnTo>
                      <a:pt x="35900" y="7130"/>
                    </a:lnTo>
                    <a:lnTo>
                      <a:pt x="38910" y="10187"/>
                    </a:lnTo>
                    <a:lnTo>
                      <a:pt x="38910" y="12437"/>
                    </a:lnTo>
                    <a:lnTo>
                      <a:pt x="41682" y="15257"/>
                    </a:lnTo>
                    <a:lnTo>
                      <a:pt x="41682" y="17190"/>
                    </a:lnTo>
                    <a:lnTo>
                      <a:pt x="43060" y="18425"/>
                    </a:lnTo>
                    <a:lnTo>
                      <a:pt x="46609" y="18425"/>
                    </a:lnTo>
                    <a:lnTo>
                      <a:pt x="47892" y="17237"/>
                    </a:lnTo>
                    <a:lnTo>
                      <a:pt x="48748" y="17237"/>
                    </a:lnTo>
                    <a:lnTo>
                      <a:pt x="48748" y="17031"/>
                    </a:lnTo>
                    <a:lnTo>
                      <a:pt x="47813" y="17031"/>
                    </a:lnTo>
                    <a:lnTo>
                      <a:pt x="46530" y="18219"/>
                    </a:lnTo>
                    <a:lnTo>
                      <a:pt x="43140" y="18219"/>
                    </a:lnTo>
                    <a:lnTo>
                      <a:pt x="41872" y="17110"/>
                    </a:lnTo>
                    <a:lnTo>
                      <a:pt x="41872" y="15178"/>
                    </a:lnTo>
                    <a:lnTo>
                      <a:pt x="39100" y="12358"/>
                    </a:lnTo>
                    <a:lnTo>
                      <a:pt x="39100" y="10108"/>
                    </a:lnTo>
                    <a:lnTo>
                      <a:pt x="35979" y="6939"/>
                    </a:lnTo>
                    <a:lnTo>
                      <a:pt x="17776" y="6939"/>
                    </a:lnTo>
                    <a:lnTo>
                      <a:pt x="11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7" name="Google Shape;647;p13"/>
              <p:cNvSpPr/>
              <p:nvPr/>
            </p:nvSpPr>
            <p:spPr>
              <a:xfrm>
                <a:off x="2445950" y="4313625"/>
                <a:ext cx="1144650" cy="383400"/>
              </a:xfrm>
              <a:custGeom>
                <a:avLst/>
                <a:gdLst/>
                <a:ahLst/>
                <a:cxnLst/>
                <a:rect l="l" t="t" r="r" b="b"/>
                <a:pathLst>
                  <a:path w="45786" h="15336" extrusionOk="0">
                    <a:moveTo>
                      <a:pt x="1806" y="0"/>
                    </a:moveTo>
                    <a:lnTo>
                      <a:pt x="0" y="1806"/>
                    </a:lnTo>
                    <a:lnTo>
                      <a:pt x="143" y="1949"/>
                    </a:lnTo>
                    <a:lnTo>
                      <a:pt x="1885" y="206"/>
                    </a:lnTo>
                    <a:lnTo>
                      <a:pt x="12975" y="206"/>
                    </a:lnTo>
                    <a:lnTo>
                      <a:pt x="19803" y="7129"/>
                    </a:lnTo>
                    <a:lnTo>
                      <a:pt x="35440" y="7129"/>
                    </a:lnTo>
                    <a:lnTo>
                      <a:pt x="37785" y="4753"/>
                    </a:lnTo>
                    <a:lnTo>
                      <a:pt x="41508" y="4753"/>
                    </a:lnTo>
                    <a:lnTo>
                      <a:pt x="42379" y="5609"/>
                    </a:lnTo>
                    <a:lnTo>
                      <a:pt x="42379" y="12120"/>
                    </a:lnTo>
                    <a:lnTo>
                      <a:pt x="45658" y="15336"/>
                    </a:lnTo>
                    <a:lnTo>
                      <a:pt x="45785" y="15193"/>
                    </a:lnTo>
                    <a:lnTo>
                      <a:pt x="42585" y="12025"/>
                    </a:lnTo>
                    <a:lnTo>
                      <a:pt x="42585" y="5529"/>
                    </a:lnTo>
                    <a:lnTo>
                      <a:pt x="41587" y="4563"/>
                    </a:lnTo>
                    <a:lnTo>
                      <a:pt x="37706" y="4563"/>
                    </a:lnTo>
                    <a:lnTo>
                      <a:pt x="35361" y="6939"/>
                    </a:lnTo>
                    <a:lnTo>
                      <a:pt x="19883" y="6939"/>
                    </a:lnTo>
                    <a:lnTo>
                      <a:pt x="130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8" name="Google Shape;648;p13"/>
              <p:cNvSpPr/>
              <p:nvPr/>
            </p:nvSpPr>
            <p:spPr>
              <a:xfrm>
                <a:off x="2240775" y="4293825"/>
                <a:ext cx="1412000" cy="386175"/>
              </a:xfrm>
              <a:custGeom>
                <a:avLst/>
                <a:gdLst/>
                <a:ahLst/>
                <a:cxnLst/>
                <a:rect l="l" t="t" r="r" b="b"/>
                <a:pathLst>
                  <a:path w="56480" h="15447" extrusionOk="0">
                    <a:moveTo>
                      <a:pt x="1" y="0"/>
                    </a:moveTo>
                    <a:lnTo>
                      <a:pt x="1" y="206"/>
                    </a:lnTo>
                    <a:lnTo>
                      <a:pt x="21753" y="206"/>
                    </a:lnTo>
                    <a:lnTo>
                      <a:pt x="28565" y="6939"/>
                    </a:lnTo>
                    <a:lnTo>
                      <a:pt x="43077" y="6939"/>
                    </a:lnTo>
                    <a:lnTo>
                      <a:pt x="45437" y="4563"/>
                    </a:lnTo>
                    <a:lnTo>
                      <a:pt x="50554" y="4563"/>
                    </a:lnTo>
                    <a:lnTo>
                      <a:pt x="51378" y="5545"/>
                    </a:lnTo>
                    <a:lnTo>
                      <a:pt x="51378" y="12056"/>
                    </a:lnTo>
                    <a:lnTo>
                      <a:pt x="54737" y="15447"/>
                    </a:lnTo>
                    <a:lnTo>
                      <a:pt x="56480" y="15447"/>
                    </a:lnTo>
                    <a:lnTo>
                      <a:pt x="56480" y="15257"/>
                    </a:lnTo>
                    <a:lnTo>
                      <a:pt x="54816" y="15257"/>
                    </a:lnTo>
                    <a:lnTo>
                      <a:pt x="51584" y="11977"/>
                    </a:lnTo>
                    <a:lnTo>
                      <a:pt x="51584" y="5482"/>
                    </a:lnTo>
                    <a:lnTo>
                      <a:pt x="50649" y="4357"/>
                    </a:lnTo>
                    <a:lnTo>
                      <a:pt x="45358" y="4357"/>
                    </a:lnTo>
                    <a:lnTo>
                      <a:pt x="43013" y="6733"/>
                    </a:lnTo>
                    <a:lnTo>
                      <a:pt x="28676" y="6733"/>
                    </a:lnTo>
                    <a:lnTo>
                      <a:pt x="218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9" name="Google Shape;649;p13"/>
              <p:cNvSpPr/>
              <p:nvPr/>
            </p:nvSpPr>
            <p:spPr>
              <a:xfrm>
                <a:off x="2789325" y="4230050"/>
                <a:ext cx="532725" cy="192525"/>
              </a:xfrm>
              <a:custGeom>
                <a:avLst/>
                <a:gdLst/>
                <a:ahLst/>
                <a:cxnLst/>
                <a:rect l="l" t="t" r="r" b="b"/>
                <a:pathLst>
                  <a:path w="21309" h="7701" extrusionOk="0">
                    <a:moveTo>
                      <a:pt x="127" y="1"/>
                    </a:moveTo>
                    <a:lnTo>
                      <a:pt x="1" y="143"/>
                    </a:lnTo>
                    <a:lnTo>
                      <a:pt x="6655" y="6512"/>
                    </a:lnTo>
                    <a:lnTo>
                      <a:pt x="9395" y="6512"/>
                    </a:lnTo>
                    <a:lnTo>
                      <a:pt x="10314" y="5720"/>
                    </a:lnTo>
                    <a:lnTo>
                      <a:pt x="11566" y="5720"/>
                    </a:lnTo>
                    <a:lnTo>
                      <a:pt x="13578" y="7700"/>
                    </a:lnTo>
                    <a:lnTo>
                      <a:pt x="20042" y="7700"/>
                    </a:lnTo>
                    <a:lnTo>
                      <a:pt x="21309" y="6322"/>
                    </a:lnTo>
                    <a:lnTo>
                      <a:pt x="15812" y="6322"/>
                    </a:lnTo>
                    <a:lnTo>
                      <a:pt x="14655" y="5419"/>
                    </a:lnTo>
                    <a:lnTo>
                      <a:pt x="14528" y="5577"/>
                    </a:lnTo>
                    <a:lnTo>
                      <a:pt x="15764" y="6512"/>
                    </a:lnTo>
                    <a:lnTo>
                      <a:pt x="20850" y="6512"/>
                    </a:lnTo>
                    <a:lnTo>
                      <a:pt x="19931" y="7510"/>
                    </a:lnTo>
                    <a:lnTo>
                      <a:pt x="13657" y="7510"/>
                    </a:lnTo>
                    <a:lnTo>
                      <a:pt x="11645" y="5530"/>
                    </a:lnTo>
                    <a:lnTo>
                      <a:pt x="10235" y="5530"/>
                    </a:lnTo>
                    <a:lnTo>
                      <a:pt x="9316" y="6322"/>
                    </a:lnTo>
                    <a:lnTo>
                      <a:pt x="6734" y="6322"/>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0" name="Google Shape;650;p13"/>
              <p:cNvSpPr/>
              <p:nvPr/>
            </p:nvSpPr>
            <p:spPr>
              <a:xfrm>
                <a:off x="2367525" y="4264100"/>
                <a:ext cx="692350" cy="168375"/>
              </a:xfrm>
              <a:custGeom>
                <a:avLst/>
                <a:gdLst/>
                <a:ahLst/>
                <a:cxnLst/>
                <a:rect l="l" t="t" r="r" b="b"/>
                <a:pathLst>
                  <a:path w="27694" h="6735" extrusionOk="0">
                    <a:moveTo>
                      <a:pt x="0" y="1"/>
                    </a:moveTo>
                    <a:lnTo>
                      <a:pt x="0" y="207"/>
                    </a:lnTo>
                    <a:lnTo>
                      <a:pt x="16968" y="207"/>
                    </a:lnTo>
                    <a:lnTo>
                      <a:pt x="23558" y="6734"/>
                    </a:lnTo>
                    <a:lnTo>
                      <a:pt x="27693" y="6734"/>
                    </a:lnTo>
                    <a:lnTo>
                      <a:pt x="27693" y="6544"/>
                    </a:lnTo>
                    <a:lnTo>
                      <a:pt x="23638" y="6544"/>
                    </a:lnTo>
                    <a:lnTo>
                      <a:pt x="170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1" name="Google Shape;651;p13"/>
              <p:cNvSpPr/>
              <p:nvPr/>
            </p:nvSpPr>
            <p:spPr>
              <a:xfrm>
                <a:off x="3275700" y="4830100"/>
                <a:ext cx="46750" cy="46350"/>
              </a:xfrm>
              <a:custGeom>
                <a:avLst/>
                <a:gdLst/>
                <a:ahLst/>
                <a:cxnLst/>
                <a:rect l="l" t="t" r="r" b="b"/>
                <a:pathLst>
                  <a:path w="1870" h="1854" extrusionOk="0">
                    <a:moveTo>
                      <a:pt x="935" y="0"/>
                    </a:moveTo>
                    <a:cubicBezTo>
                      <a:pt x="428" y="0"/>
                      <a:pt x="0" y="412"/>
                      <a:pt x="0" y="935"/>
                    </a:cubicBezTo>
                    <a:cubicBezTo>
                      <a:pt x="0" y="1442"/>
                      <a:pt x="428"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2" name="Google Shape;652;p13"/>
              <p:cNvSpPr/>
              <p:nvPr/>
            </p:nvSpPr>
            <p:spPr>
              <a:xfrm>
                <a:off x="3835325" y="4745725"/>
                <a:ext cx="46375" cy="46750"/>
              </a:xfrm>
              <a:custGeom>
                <a:avLst/>
                <a:gdLst/>
                <a:ahLst/>
                <a:cxnLst/>
                <a:rect l="l" t="t" r="r" b="b"/>
                <a:pathLst>
                  <a:path w="1855" h="1870" extrusionOk="0">
                    <a:moveTo>
                      <a:pt x="936" y="1"/>
                    </a:moveTo>
                    <a:cubicBezTo>
                      <a:pt x="413" y="1"/>
                      <a:pt x="1" y="428"/>
                      <a:pt x="1" y="935"/>
                    </a:cubicBezTo>
                    <a:cubicBezTo>
                      <a:pt x="1" y="1442"/>
                      <a:pt x="413" y="1870"/>
                      <a:pt x="936" y="1870"/>
                    </a:cubicBezTo>
                    <a:cubicBezTo>
                      <a:pt x="1443" y="1870"/>
                      <a:pt x="1855" y="1442"/>
                      <a:pt x="1855" y="935"/>
                    </a:cubicBezTo>
                    <a:cubicBezTo>
                      <a:pt x="1855" y="428"/>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3" name="Google Shape;653;p13"/>
              <p:cNvSpPr/>
              <p:nvPr/>
            </p:nvSpPr>
            <p:spPr>
              <a:xfrm>
                <a:off x="2419400" y="4344900"/>
                <a:ext cx="46375" cy="46375"/>
              </a:xfrm>
              <a:custGeom>
                <a:avLst/>
                <a:gdLst/>
                <a:ahLst/>
                <a:cxnLst/>
                <a:rect l="l" t="t" r="r" b="b"/>
                <a:pathLst>
                  <a:path w="1855" h="1855" extrusionOk="0">
                    <a:moveTo>
                      <a:pt x="920" y="1"/>
                    </a:moveTo>
                    <a:cubicBezTo>
                      <a:pt x="413" y="1"/>
                      <a:pt x="1" y="413"/>
                      <a:pt x="1" y="936"/>
                    </a:cubicBezTo>
                    <a:cubicBezTo>
                      <a:pt x="1" y="1443"/>
                      <a:pt x="413" y="1854"/>
                      <a:pt x="920" y="1854"/>
                    </a:cubicBezTo>
                    <a:cubicBezTo>
                      <a:pt x="1442" y="1854"/>
                      <a:pt x="1854" y="1443"/>
                      <a:pt x="1854" y="936"/>
                    </a:cubicBezTo>
                    <a:cubicBezTo>
                      <a:pt x="1854" y="413"/>
                      <a:pt x="1442" y="1"/>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4" name="Google Shape;654;p13"/>
              <p:cNvSpPr/>
              <p:nvPr/>
            </p:nvSpPr>
            <p:spPr>
              <a:xfrm>
                <a:off x="3038050" y="4404325"/>
                <a:ext cx="46775" cy="46350"/>
              </a:xfrm>
              <a:custGeom>
                <a:avLst/>
                <a:gdLst/>
                <a:ahLst/>
                <a:cxnLst/>
                <a:rect l="l" t="t" r="r" b="b"/>
                <a:pathLst>
                  <a:path w="1871" h="1854" extrusionOk="0">
                    <a:moveTo>
                      <a:pt x="936" y="0"/>
                    </a:moveTo>
                    <a:cubicBezTo>
                      <a:pt x="429" y="0"/>
                      <a:pt x="1" y="412"/>
                      <a:pt x="1" y="935"/>
                    </a:cubicBezTo>
                    <a:cubicBezTo>
                      <a:pt x="1" y="1442"/>
                      <a:pt x="429" y="1854"/>
                      <a:pt x="936" y="1854"/>
                    </a:cubicBezTo>
                    <a:cubicBezTo>
                      <a:pt x="1443" y="1854"/>
                      <a:pt x="1870" y="1442"/>
                      <a:pt x="1870" y="935"/>
                    </a:cubicBezTo>
                    <a:cubicBezTo>
                      <a:pt x="1870"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5" name="Google Shape;655;p13"/>
              <p:cNvSpPr/>
              <p:nvPr/>
            </p:nvSpPr>
            <p:spPr>
              <a:xfrm>
                <a:off x="2750925" y="4192425"/>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6" name="Google Shape;656;p13"/>
              <p:cNvSpPr/>
              <p:nvPr/>
            </p:nvSpPr>
            <p:spPr>
              <a:xfrm>
                <a:off x="3374725" y="4592450"/>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7" name="Google Shape;657;p13"/>
              <p:cNvSpPr/>
              <p:nvPr/>
            </p:nvSpPr>
            <p:spPr>
              <a:xfrm>
                <a:off x="3449175" y="4671675"/>
                <a:ext cx="46375" cy="46350"/>
              </a:xfrm>
              <a:custGeom>
                <a:avLst/>
                <a:gdLst/>
                <a:ahLst/>
                <a:cxnLst/>
                <a:rect l="l" t="t" r="r" b="b"/>
                <a:pathLst>
                  <a:path w="1855" h="1854" extrusionOk="0">
                    <a:moveTo>
                      <a:pt x="935" y="0"/>
                    </a:moveTo>
                    <a:cubicBezTo>
                      <a:pt x="412" y="0"/>
                      <a:pt x="0" y="412"/>
                      <a:pt x="0" y="935"/>
                    </a:cubicBezTo>
                    <a:cubicBezTo>
                      <a:pt x="0" y="1442"/>
                      <a:pt x="412" y="1854"/>
                      <a:pt x="935" y="1854"/>
                    </a:cubicBezTo>
                    <a:cubicBezTo>
                      <a:pt x="1442" y="1854"/>
                      <a:pt x="1854" y="1442"/>
                      <a:pt x="1854" y="935"/>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8" name="Google Shape;658;p13"/>
              <p:cNvSpPr/>
              <p:nvPr/>
            </p:nvSpPr>
            <p:spPr>
              <a:xfrm>
                <a:off x="3704250" y="4733450"/>
                <a:ext cx="51500" cy="51500"/>
              </a:xfrm>
              <a:custGeom>
                <a:avLst/>
                <a:gdLst/>
                <a:ahLst/>
                <a:cxnLst/>
                <a:rect l="l" t="t" r="r" b="b"/>
                <a:pathLst>
                  <a:path w="2060" h="2060" extrusionOk="0">
                    <a:moveTo>
                      <a:pt x="1030" y="206"/>
                    </a:moveTo>
                    <a:cubicBezTo>
                      <a:pt x="1473" y="206"/>
                      <a:pt x="1854" y="571"/>
                      <a:pt x="1854" y="1030"/>
                    </a:cubicBezTo>
                    <a:cubicBezTo>
                      <a:pt x="1854" y="1490"/>
                      <a:pt x="1473" y="1870"/>
                      <a:pt x="1030" y="1870"/>
                    </a:cubicBezTo>
                    <a:cubicBezTo>
                      <a:pt x="570" y="1870"/>
                      <a:pt x="190" y="1490"/>
                      <a:pt x="190" y="1030"/>
                    </a:cubicBezTo>
                    <a:cubicBezTo>
                      <a:pt x="190" y="571"/>
                      <a:pt x="570" y="206"/>
                      <a:pt x="1030" y="206"/>
                    </a:cubicBezTo>
                    <a:close/>
                    <a:moveTo>
                      <a:pt x="1030" y="0"/>
                    </a:moveTo>
                    <a:cubicBezTo>
                      <a:pt x="444" y="0"/>
                      <a:pt x="0" y="476"/>
                      <a:pt x="0" y="1030"/>
                    </a:cubicBezTo>
                    <a:cubicBezTo>
                      <a:pt x="0" y="1601"/>
                      <a:pt x="475" y="2060"/>
                      <a:pt x="1030" y="2060"/>
                    </a:cubicBezTo>
                    <a:cubicBezTo>
                      <a:pt x="1600" y="2060"/>
                      <a:pt x="2060" y="1585"/>
                      <a:pt x="2060" y="1030"/>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9" name="Google Shape;659;p13"/>
              <p:cNvSpPr/>
              <p:nvPr/>
            </p:nvSpPr>
            <p:spPr>
              <a:xfrm>
                <a:off x="3649575" y="4649075"/>
                <a:ext cx="51525" cy="51925"/>
              </a:xfrm>
              <a:custGeom>
                <a:avLst/>
                <a:gdLst/>
                <a:ahLst/>
                <a:cxnLst/>
                <a:rect l="l" t="t" r="r" b="b"/>
                <a:pathLst>
                  <a:path w="2061" h="2077" extrusionOk="0">
                    <a:moveTo>
                      <a:pt x="1031" y="207"/>
                    </a:moveTo>
                    <a:cubicBezTo>
                      <a:pt x="1490" y="207"/>
                      <a:pt x="1870" y="587"/>
                      <a:pt x="1870" y="1047"/>
                    </a:cubicBezTo>
                    <a:cubicBezTo>
                      <a:pt x="1870" y="1490"/>
                      <a:pt x="1490" y="1870"/>
                      <a:pt x="1031" y="1870"/>
                    </a:cubicBezTo>
                    <a:cubicBezTo>
                      <a:pt x="571" y="1870"/>
                      <a:pt x="207" y="1490"/>
                      <a:pt x="207" y="1047"/>
                    </a:cubicBezTo>
                    <a:cubicBezTo>
                      <a:pt x="207" y="587"/>
                      <a:pt x="571" y="207"/>
                      <a:pt x="1031" y="207"/>
                    </a:cubicBezTo>
                    <a:close/>
                    <a:moveTo>
                      <a:pt x="1031" y="1"/>
                    </a:moveTo>
                    <a:cubicBezTo>
                      <a:pt x="460" y="1"/>
                      <a:pt x="1" y="492"/>
                      <a:pt x="1" y="1047"/>
                    </a:cubicBezTo>
                    <a:cubicBezTo>
                      <a:pt x="1" y="1617"/>
                      <a:pt x="476" y="2076"/>
                      <a:pt x="1031" y="2076"/>
                    </a:cubicBezTo>
                    <a:cubicBezTo>
                      <a:pt x="1601" y="2076"/>
                      <a:pt x="2060" y="1601"/>
                      <a:pt x="2060" y="1047"/>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0" name="Google Shape;660;p13"/>
              <p:cNvSpPr/>
              <p:nvPr/>
            </p:nvSpPr>
            <p:spPr>
              <a:xfrm>
                <a:off x="3575525" y="4688700"/>
                <a:ext cx="51500" cy="51900"/>
              </a:xfrm>
              <a:custGeom>
                <a:avLst/>
                <a:gdLst/>
                <a:ahLst/>
                <a:cxnLst/>
                <a:rect l="l" t="t" r="r" b="b"/>
                <a:pathLst>
                  <a:path w="2060" h="2076" extrusionOk="0">
                    <a:moveTo>
                      <a:pt x="1030" y="206"/>
                    </a:moveTo>
                    <a:cubicBezTo>
                      <a:pt x="1474" y="206"/>
                      <a:pt x="1854" y="586"/>
                      <a:pt x="1854" y="1046"/>
                    </a:cubicBezTo>
                    <a:cubicBezTo>
                      <a:pt x="1854" y="1489"/>
                      <a:pt x="1474" y="1870"/>
                      <a:pt x="1030" y="1870"/>
                    </a:cubicBezTo>
                    <a:cubicBezTo>
                      <a:pt x="571" y="1870"/>
                      <a:pt x="190" y="1489"/>
                      <a:pt x="190" y="1046"/>
                    </a:cubicBezTo>
                    <a:cubicBezTo>
                      <a:pt x="190" y="586"/>
                      <a:pt x="571" y="206"/>
                      <a:pt x="1030" y="206"/>
                    </a:cubicBezTo>
                    <a:close/>
                    <a:moveTo>
                      <a:pt x="1030" y="0"/>
                    </a:moveTo>
                    <a:cubicBezTo>
                      <a:pt x="444" y="0"/>
                      <a:pt x="0" y="491"/>
                      <a:pt x="0" y="1046"/>
                    </a:cubicBezTo>
                    <a:cubicBezTo>
                      <a:pt x="0" y="1616"/>
                      <a:pt x="475" y="2076"/>
                      <a:pt x="1030" y="2076"/>
                    </a:cubicBezTo>
                    <a:cubicBezTo>
                      <a:pt x="1600" y="2076"/>
                      <a:pt x="2060" y="1600"/>
                      <a:pt x="2060" y="1046"/>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1" name="Google Shape;661;p13"/>
              <p:cNvSpPr/>
              <p:nvPr/>
            </p:nvSpPr>
            <p:spPr>
              <a:xfrm>
                <a:off x="3110150" y="4327475"/>
                <a:ext cx="51500" cy="51525"/>
              </a:xfrm>
              <a:custGeom>
                <a:avLst/>
                <a:gdLst/>
                <a:ahLst/>
                <a:cxnLst/>
                <a:rect l="l" t="t" r="r" b="b"/>
                <a:pathLst>
                  <a:path w="2060" h="2061" extrusionOk="0">
                    <a:moveTo>
                      <a:pt x="1030" y="207"/>
                    </a:moveTo>
                    <a:cubicBezTo>
                      <a:pt x="1474" y="207"/>
                      <a:pt x="1854" y="571"/>
                      <a:pt x="1854" y="1031"/>
                    </a:cubicBezTo>
                    <a:cubicBezTo>
                      <a:pt x="1854" y="1490"/>
                      <a:pt x="1474" y="1870"/>
                      <a:pt x="1030" y="1870"/>
                    </a:cubicBezTo>
                    <a:cubicBezTo>
                      <a:pt x="571" y="1870"/>
                      <a:pt x="190" y="1490"/>
                      <a:pt x="190" y="1031"/>
                    </a:cubicBezTo>
                    <a:cubicBezTo>
                      <a:pt x="190" y="571"/>
                      <a:pt x="571" y="207"/>
                      <a:pt x="1030" y="207"/>
                    </a:cubicBezTo>
                    <a:close/>
                    <a:moveTo>
                      <a:pt x="1030" y="1"/>
                    </a:moveTo>
                    <a:cubicBezTo>
                      <a:pt x="444" y="1"/>
                      <a:pt x="0" y="476"/>
                      <a:pt x="0" y="1031"/>
                    </a:cubicBezTo>
                    <a:cubicBezTo>
                      <a:pt x="0" y="1601"/>
                      <a:pt x="475" y="2060"/>
                      <a:pt x="1030" y="2060"/>
                    </a:cubicBezTo>
                    <a:cubicBezTo>
                      <a:pt x="1600" y="2060"/>
                      <a:pt x="2060" y="1585"/>
                      <a:pt x="2060" y="1031"/>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2" name="Google Shape;662;p13"/>
              <p:cNvSpPr/>
              <p:nvPr/>
            </p:nvSpPr>
            <p:spPr>
              <a:xfrm>
                <a:off x="2191675" y="4270450"/>
                <a:ext cx="51500" cy="51500"/>
              </a:xfrm>
              <a:custGeom>
                <a:avLst/>
                <a:gdLst/>
                <a:ahLst/>
                <a:cxnLst/>
                <a:rect l="l" t="t" r="r" b="b"/>
                <a:pathLst>
                  <a:path w="2060" h="2060" extrusionOk="0">
                    <a:moveTo>
                      <a:pt x="1030" y="206"/>
                    </a:moveTo>
                    <a:cubicBezTo>
                      <a:pt x="1490" y="206"/>
                      <a:pt x="1854" y="587"/>
                      <a:pt x="1854" y="1030"/>
                    </a:cubicBezTo>
                    <a:cubicBezTo>
                      <a:pt x="1854" y="1490"/>
                      <a:pt x="1490" y="1870"/>
                      <a:pt x="1030" y="1870"/>
                    </a:cubicBezTo>
                    <a:cubicBezTo>
                      <a:pt x="571" y="1870"/>
                      <a:pt x="190" y="1490"/>
                      <a:pt x="190" y="1030"/>
                    </a:cubicBezTo>
                    <a:cubicBezTo>
                      <a:pt x="190" y="587"/>
                      <a:pt x="571" y="206"/>
                      <a:pt x="1030" y="206"/>
                    </a:cubicBezTo>
                    <a:close/>
                    <a:moveTo>
                      <a:pt x="1030" y="0"/>
                    </a:moveTo>
                    <a:cubicBezTo>
                      <a:pt x="444" y="0"/>
                      <a:pt x="0" y="476"/>
                      <a:pt x="0" y="1030"/>
                    </a:cubicBezTo>
                    <a:cubicBezTo>
                      <a:pt x="0" y="1616"/>
                      <a:pt x="476" y="2060"/>
                      <a:pt x="1030" y="2060"/>
                    </a:cubicBezTo>
                    <a:cubicBezTo>
                      <a:pt x="1585" y="2060"/>
                      <a:pt x="2060" y="1616"/>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3" name="Google Shape;663;p13"/>
              <p:cNvSpPr/>
              <p:nvPr/>
            </p:nvSpPr>
            <p:spPr>
              <a:xfrm>
                <a:off x="2318400" y="4236000"/>
                <a:ext cx="51525" cy="51500"/>
              </a:xfrm>
              <a:custGeom>
                <a:avLst/>
                <a:gdLst/>
                <a:ahLst/>
                <a:cxnLst/>
                <a:rect l="l" t="t" r="r" b="b"/>
                <a:pathLst>
                  <a:path w="2061" h="2060" extrusionOk="0">
                    <a:moveTo>
                      <a:pt x="1031" y="222"/>
                    </a:moveTo>
                    <a:cubicBezTo>
                      <a:pt x="1490" y="222"/>
                      <a:pt x="1855" y="586"/>
                      <a:pt x="1855" y="1046"/>
                    </a:cubicBezTo>
                    <a:cubicBezTo>
                      <a:pt x="1855" y="1505"/>
                      <a:pt x="1490" y="1885"/>
                      <a:pt x="1031" y="1885"/>
                    </a:cubicBezTo>
                    <a:cubicBezTo>
                      <a:pt x="571" y="1885"/>
                      <a:pt x="191" y="1505"/>
                      <a:pt x="191" y="1046"/>
                    </a:cubicBezTo>
                    <a:cubicBezTo>
                      <a:pt x="191" y="586"/>
                      <a:pt x="571" y="222"/>
                      <a:pt x="1031" y="222"/>
                    </a:cubicBezTo>
                    <a:close/>
                    <a:moveTo>
                      <a:pt x="1031" y="0"/>
                    </a:moveTo>
                    <a:cubicBezTo>
                      <a:pt x="460" y="0"/>
                      <a:pt x="1" y="475"/>
                      <a:pt x="1" y="1030"/>
                    </a:cubicBezTo>
                    <a:cubicBezTo>
                      <a:pt x="1" y="1600"/>
                      <a:pt x="476" y="2060"/>
                      <a:pt x="1031" y="2060"/>
                    </a:cubicBezTo>
                    <a:cubicBezTo>
                      <a:pt x="1601" y="2060"/>
                      <a:pt x="2060" y="1600"/>
                      <a:pt x="2060" y="1030"/>
                    </a:cubicBezTo>
                    <a:cubicBezTo>
                      <a:pt x="2060"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4" name="Google Shape;664;p13"/>
              <p:cNvSpPr/>
              <p:nvPr/>
            </p:nvSpPr>
            <p:spPr>
              <a:xfrm>
                <a:off x="2383750" y="4433225"/>
                <a:ext cx="51525" cy="51925"/>
              </a:xfrm>
              <a:custGeom>
                <a:avLst/>
                <a:gdLst/>
                <a:ahLst/>
                <a:cxnLst/>
                <a:rect l="l" t="t" r="r" b="b"/>
                <a:pathLst>
                  <a:path w="2061" h="2077" extrusionOk="0">
                    <a:moveTo>
                      <a:pt x="1031" y="223"/>
                    </a:moveTo>
                    <a:cubicBezTo>
                      <a:pt x="1490" y="223"/>
                      <a:pt x="1855" y="587"/>
                      <a:pt x="1855" y="1062"/>
                    </a:cubicBezTo>
                    <a:cubicBezTo>
                      <a:pt x="1855" y="1522"/>
                      <a:pt x="1490" y="1886"/>
                      <a:pt x="1031" y="1886"/>
                    </a:cubicBezTo>
                    <a:cubicBezTo>
                      <a:pt x="571" y="1886"/>
                      <a:pt x="191" y="1522"/>
                      <a:pt x="191" y="1062"/>
                    </a:cubicBezTo>
                    <a:cubicBezTo>
                      <a:pt x="191" y="603"/>
                      <a:pt x="571" y="223"/>
                      <a:pt x="1031" y="223"/>
                    </a:cubicBezTo>
                    <a:close/>
                    <a:moveTo>
                      <a:pt x="1031" y="1"/>
                    </a:moveTo>
                    <a:cubicBezTo>
                      <a:pt x="460" y="1"/>
                      <a:pt x="1" y="492"/>
                      <a:pt x="1" y="1031"/>
                    </a:cubicBezTo>
                    <a:cubicBezTo>
                      <a:pt x="1" y="1617"/>
                      <a:pt x="476" y="2076"/>
                      <a:pt x="1031" y="2076"/>
                    </a:cubicBezTo>
                    <a:cubicBezTo>
                      <a:pt x="1601" y="2076"/>
                      <a:pt x="2060" y="1617"/>
                      <a:pt x="2060" y="1031"/>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665" name="Google Shape;665;p13"/>
            <p:cNvPicPr preferRelativeResize="0"/>
            <p:nvPr/>
          </p:nvPicPr>
          <p:blipFill>
            <a:blip r:embed="rId3">
              <a:alphaModFix amt="40000"/>
            </a:blip>
            <a:stretch>
              <a:fillRect/>
            </a:stretch>
          </p:blipFill>
          <p:spPr>
            <a:xfrm>
              <a:off x="379650" y="4192800"/>
              <a:ext cx="1177350" cy="1177350"/>
            </a:xfrm>
            <a:prstGeom prst="rect">
              <a:avLst/>
            </a:prstGeom>
            <a:noFill/>
            <a:ln>
              <a:noFill/>
            </a:ln>
          </p:spPr>
        </p:pic>
        <p:pic>
          <p:nvPicPr>
            <p:cNvPr id="666" name="Google Shape;666;p13"/>
            <p:cNvPicPr preferRelativeResize="0"/>
            <p:nvPr/>
          </p:nvPicPr>
          <p:blipFill>
            <a:blip r:embed="rId3">
              <a:alphaModFix amt="40000"/>
            </a:blip>
            <a:stretch>
              <a:fillRect/>
            </a:stretch>
          </p:blipFill>
          <p:spPr>
            <a:xfrm>
              <a:off x="-180275" y="3650100"/>
              <a:ext cx="1177350" cy="1177350"/>
            </a:xfrm>
            <a:prstGeom prst="rect">
              <a:avLst/>
            </a:prstGeom>
            <a:noFill/>
            <a:ln>
              <a:noFill/>
            </a:ln>
          </p:spPr>
        </p:pic>
      </p:grpSp>
    </p:spTree>
    <p:extLst>
      <p:ext uri="{BB962C8B-B14F-4D97-AF65-F5344CB8AC3E}">
        <p14:creationId xmlns:p14="http://schemas.microsoft.com/office/powerpoint/2010/main" val="26686180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667"/>
        <p:cNvGrpSpPr/>
        <p:nvPr/>
      </p:nvGrpSpPr>
      <p:grpSpPr>
        <a:xfrm>
          <a:off x="0" y="0"/>
          <a:ext cx="0" cy="0"/>
          <a:chOff x="0" y="0"/>
          <a:chExt cx="0" cy="0"/>
        </a:xfrm>
      </p:grpSpPr>
      <p:pic>
        <p:nvPicPr>
          <p:cNvPr id="668" name="Google Shape;668;p14"/>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669" name="Google Shape;669;p1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70" name="Google Shape;670;p14"/>
          <p:cNvGrpSpPr/>
          <p:nvPr/>
        </p:nvGrpSpPr>
        <p:grpSpPr>
          <a:xfrm rot="5400000">
            <a:off x="-1930859" y="6702159"/>
            <a:ext cx="5362267" cy="2432167"/>
            <a:chOff x="7322388" y="3586650"/>
            <a:chExt cx="4021700" cy="1824125"/>
          </a:xfrm>
        </p:grpSpPr>
        <p:grpSp>
          <p:nvGrpSpPr>
            <p:cNvPr id="671" name="Google Shape;671;p14"/>
            <p:cNvGrpSpPr/>
            <p:nvPr/>
          </p:nvGrpSpPr>
          <p:grpSpPr>
            <a:xfrm>
              <a:off x="7872231" y="3702559"/>
              <a:ext cx="3471856" cy="1323917"/>
              <a:chOff x="2175025" y="2071900"/>
              <a:chExt cx="2090850" cy="797300"/>
            </a:xfrm>
          </p:grpSpPr>
          <p:sp>
            <p:nvSpPr>
              <p:cNvPr id="672" name="Google Shape;672;p14"/>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3" name="Google Shape;673;p14"/>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4" name="Google Shape;674;p14"/>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5" name="Google Shape;675;p14"/>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6" name="Google Shape;676;p14"/>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7" name="Google Shape;677;p14"/>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8" name="Google Shape;678;p14"/>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9" name="Google Shape;679;p14"/>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0" name="Google Shape;680;p14"/>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1" name="Google Shape;681;p14"/>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2" name="Google Shape;682;p14"/>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3" name="Google Shape;683;p14"/>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4" name="Google Shape;684;p14"/>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5" name="Google Shape;685;p14"/>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6" name="Google Shape;686;p14"/>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7" name="Google Shape;687;p14"/>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8" name="Google Shape;688;p14"/>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9" name="Google Shape;689;p14"/>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0" name="Google Shape;690;p14"/>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1" name="Google Shape;691;p14"/>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2" name="Google Shape;692;p14"/>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3" name="Google Shape;693;p14"/>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4" name="Google Shape;694;p14"/>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5" name="Google Shape;695;p14"/>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6" name="Google Shape;696;p14"/>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7" name="Google Shape;697;p14"/>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698" name="Google Shape;698;p14"/>
            <p:cNvPicPr preferRelativeResize="0"/>
            <p:nvPr/>
          </p:nvPicPr>
          <p:blipFill>
            <a:blip r:embed="rId3">
              <a:alphaModFix amt="40000"/>
            </a:blip>
            <a:stretch>
              <a:fillRect/>
            </a:stretch>
          </p:blipFill>
          <p:spPr>
            <a:xfrm>
              <a:off x="8300725" y="3586650"/>
              <a:ext cx="1177350" cy="1177350"/>
            </a:xfrm>
            <a:prstGeom prst="rect">
              <a:avLst/>
            </a:prstGeom>
            <a:noFill/>
            <a:ln>
              <a:noFill/>
            </a:ln>
          </p:spPr>
        </p:pic>
        <p:pic>
          <p:nvPicPr>
            <p:cNvPr id="699" name="Google Shape;699;p14"/>
            <p:cNvPicPr preferRelativeResize="0"/>
            <p:nvPr/>
          </p:nvPicPr>
          <p:blipFill>
            <a:blip r:embed="rId3">
              <a:alphaModFix amt="40000"/>
            </a:blip>
            <a:stretch>
              <a:fillRect/>
            </a:stretch>
          </p:blipFill>
          <p:spPr>
            <a:xfrm>
              <a:off x="8300725" y="4233425"/>
              <a:ext cx="1177350" cy="1177350"/>
            </a:xfrm>
            <a:prstGeom prst="rect">
              <a:avLst/>
            </a:prstGeom>
            <a:noFill/>
            <a:ln>
              <a:noFill/>
            </a:ln>
          </p:spPr>
        </p:pic>
        <p:pic>
          <p:nvPicPr>
            <p:cNvPr id="700" name="Google Shape;700;p14"/>
            <p:cNvPicPr preferRelativeResize="0"/>
            <p:nvPr/>
          </p:nvPicPr>
          <p:blipFill>
            <a:blip r:embed="rId3">
              <a:alphaModFix amt="40000"/>
            </a:blip>
            <a:stretch>
              <a:fillRect/>
            </a:stretch>
          </p:blipFill>
          <p:spPr>
            <a:xfrm>
              <a:off x="7322388" y="4172750"/>
              <a:ext cx="1177350" cy="1177350"/>
            </a:xfrm>
            <a:prstGeom prst="rect">
              <a:avLst/>
            </a:prstGeom>
            <a:noFill/>
            <a:ln>
              <a:noFill/>
            </a:ln>
          </p:spPr>
        </p:pic>
      </p:grpSp>
    </p:spTree>
    <p:extLst>
      <p:ext uri="{BB962C8B-B14F-4D97-AF65-F5344CB8AC3E}">
        <p14:creationId xmlns:p14="http://schemas.microsoft.com/office/powerpoint/2010/main" val="30110479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701"/>
        <p:cNvGrpSpPr/>
        <p:nvPr/>
      </p:nvGrpSpPr>
      <p:grpSpPr>
        <a:xfrm>
          <a:off x="0" y="0"/>
          <a:ext cx="0" cy="0"/>
          <a:chOff x="0" y="0"/>
          <a:chExt cx="0" cy="0"/>
        </a:xfrm>
      </p:grpSpPr>
      <p:pic>
        <p:nvPicPr>
          <p:cNvPr id="702" name="Google Shape;702;p15"/>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703" name="Google Shape;703;p15"/>
          <p:cNvSpPr txBox="1">
            <a:spLocks noGrp="1"/>
          </p:cNvSpPr>
          <p:nvPr>
            <p:ph type="subTitle" idx="1"/>
          </p:nvPr>
        </p:nvSpPr>
        <p:spPr>
          <a:xfrm>
            <a:off x="960000" y="1616700"/>
            <a:ext cx="10272000" cy="34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704" name="Google Shape;704;p1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05" name="Google Shape;705;p15"/>
          <p:cNvGrpSpPr/>
          <p:nvPr/>
        </p:nvGrpSpPr>
        <p:grpSpPr>
          <a:xfrm>
            <a:off x="10086334" y="1800451"/>
            <a:ext cx="4047961" cy="2987115"/>
            <a:chOff x="7564750" y="1350338"/>
            <a:chExt cx="3035971" cy="2240336"/>
          </a:xfrm>
        </p:grpSpPr>
        <p:grpSp>
          <p:nvGrpSpPr>
            <p:cNvPr id="706" name="Google Shape;706;p15"/>
            <p:cNvGrpSpPr/>
            <p:nvPr/>
          </p:nvGrpSpPr>
          <p:grpSpPr>
            <a:xfrm>
              <a:off x="8010366" y="1833648"/>
              <a:ext cx="2590356" cy="1757025"/>
              <a:chOff x="2280775" y="570800"/>
              <a:chExt cx="1702725" cy="1154950"/>
            </a:xfrm>
          </p:grpSpPr>
          <p:sp>
            <p:nvSpPr>
              <p:cNvPr id="707" name="Google Shape;707;p15"/>
              <p:cNvSpPr/>
              <p:nvPr/>
            </p:nvSpPr>
            <p:spPr>
              <a:xfrm>
                <a:off x="2562775" y="1179175"/>
                <a:ext cx="1420725" cy="546575"/>
              </a:xfrm>
              <a:custGeom>
                <a:avLst/>
                <a:gdLst/>
                <a:ahLst/>
                <a:cxnLst/>
                <a:rect l="l" t="t" r="r" b="b"/>
                <a:pathLst>
                  <a:path w="56829" h="21863" extrusionOk="0">
                    <a:moveTo>
                      <a:pt x="143" y="0"/>
                    </a:moveTo>
                    <a:lnTo>
                      <a:pt x="1" y="143"/>
                    </a:lnTo>
                    <a:lnTo>
                      <a:pt x="777" y="871"/>
                    </a:lnTo>
                    <a:lnTo>
                      <a:pt x="777" y="6495"/>
                    </a:lnTo>
                    <a:lnTo>
                      <a:pt x="15843" y="21831"/>
                    </a:lnTo>
                    <a:lnTo>
                      <a:pt x="15875" y="21863"/>
                    </a:lnTo>
                    <a:lnTo>
                      <a:pt x="56828" y="21863"/>
                    </a:lnTo>
                    <a:lnTo>
                      <a:pt x="56828" y="21673"/>
                    </a:lnTo>
                    <a:lnTo>
                      <a:pt x="15954" y="21673"/>
                    </a:lnTo>
                    <a:lnTo>
                      <a:pt x="983" y="6416"/>
                    </a:lnTo>
                    <a:lnTo>
                      <a:pt x="983" y="776"/>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8" name="Google Shape;708;p15"/>
              <p:cNvSpPr/>
              <p:nvPr/>
            </p:nvSpPr>
            <p:spPr>
              <a:xfrm>
                <a:off x="2385350" y="1087275"/>
                <a:ext cx="1598150" cy="574325"/>
              </a:xfrm>
              <a:custGeom>
                <a:avLst/>
                <a:gdLst/>
                <a:ahLst/>
                <a:cxnLst/>
                <a:rect l="l" t="t" r="r" b="b"/>
                <a:pathLst>
                  <a:path w="63926" h="22973" extrusionOk="0">
                    <a:moveTo>
                      <a:pt x="1901" y="1"/>
                    </a:moveTo>
                    <a:lnTo>
                      <a:pt x="0" y="1886"/>
                    </a:lnTo>
                    <a:lnTo>
                      <a:pt x="127" y="2013"/>
                    </a:lnTo>
                    <a:lnTo>
                      <a:pt x="1981" y="191"/>
                    </a:lnTo>
                    <a:lnTo>
                      <a:pt x="9363" y="191"/>
                    </a:lnTo>
                    <a:lnTo>
                      <a:pt x="9854" y="824"/>
                    </a:lnTo>
                    <a:lnTo>
                      <a:pt x="9854" y="8096"/>
                    </a:lnTo>
                    <a:lnTo>
                      <a:pt x="24636" y="22972"/>
                    </a:lnTo>
                    <a:lnTo>
                      <a:pt x="63925" y="22972"/>
                    </a:lnTo>
                    <a:lnTo>
                      <a:pt x="63925" y="22766"/>
                    </a:lnTo>
                    <a:lnTo>
                      <a:pt x="24715" y="22766"/>
                    </a:lnTo>
                    <a:lnTo>
                      <a:pt x="10060" y="8017"/>
                    </a:lnTo>
                    <a:lnTo>
                      <a:pt x="10060" y="745"/>
                    </a:lnTo>
                    <a:lnTo>
                      <a:pt x="9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9" name="Google Shape;709;p15"/>
              <p:cNvSpPr/>
              <p:nvPr/>
            </p:nvSpPr>
            <p:spPr>
              <a:xfrm>
                <a:off x="2329900" y="1057575"/>
                <a:ext cx="1653600" cy="579075"/>
              </a:xfrm>
              <a:custGeom>
                <a:avLst/>
                <a:gdLst/>
                <a:ahLst/>
                <a:cxnLst/>
                <a:rect l="l" t="t" r="r" b="b"/>
                <a:pathLst>
                  <a:path w="66144" h="23163" extrusionOk="0">
                    <a:moveTo>
                      <a:pt x="0" y="0"/>
                    </a:moveTo>
                    <a:lnTo>
                      <a:pt x="0" y="190"/>
                    </a:lnTo>
                    <a:lnTo>
                      <a:pt x="12278" y="190"/>
                    </a:lnTo>
                    <a:lnTo>
                      <a:pt x="13070" y="808"/>
                    </a:lnTo>
                    <a:lnTo>
                      <a:pt x="13070" y="8777"/>
                    </a:lnTo>
                    <a:lnTo>
                      <a:pt x="27297" y="23131"/>
                    </a:lnTo>
                    <a:lnTo>
                      <a:pt x="27329" y="23162"/>
                    </a:lnTo>
                    <a:lnTo>
                      <a:pt x="66143" y="23162"/>
                    </a:lnTo>
                    <a:lnTo>
                      <a:pt x="66143" y="22972"/>
                    </a:lnTo>
                    <a:lnTo>
                      <a:pt x="27408" y="22972"/>
                    </a:lnTo>
                    <a:lnTo>
                      <a:pt x="13261" y="8698"/>
                    </a:lnTo>
                    <a:lnTo>
                      <a:pt x="13261" y="713"/>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0" name="Google Shape;710;p15"/>
              <p:cNvSpPr/>
              <p:nvPr/>
            </p:nvSpPr>
            <p:spPr>
              <a:xfrm>
                <a:off x="2547725" y="1017975"/>
                <a:ext cx="1435775" cy="598875"/>
              </a:xfrm>
              <a:custGeom>
                <a:avLst/>
                <a:gdLst/>
                <a:ahLst/>
                <a:cxnLst/>
                <a:rect l="l" t="t" r="r" b="b"/>
                <a:pathLst>
                  <a:path w="57431" h="23955" extrusionOk="0">
                    <a:moveTo>
                      <a:pt x="1" y="0"/>
                    </a:moveTo>
                    <a:lnTo>
                      <a:pt x="1" y="190"/>
                    </a:lnTo>
                    <a:lnTo>
                      <a:pt x="4310" y="190"/>
                    </a:lnTo>
                    <a:lnTo>
                      <a:pt x="5340" y="1172"/>
                    </a:lnTo>
                    <a:lnTo>
                      <a:pt x="5340" y="9854"/>
                    </a:lnTo>
                    <a:lnTo>
                      <a:pt x="19059" y="23922"/>
                    </a:lnTo>
                    <a:lnTo>
                      <a:pt x="19091" y="23954"/>
                    </a:lnTo>
                    <a:lnTo>
                      <a:pt x="57430" y="23954"/>
                    </a:lnTo>
                    <a:lnTo>
                      <a:pt x="57430" y="23764"/>
                    </a:lnTo>
                    <a:lnTo>
                      <a:pt x="19186" y="23764"/>
                    </a:lnTo>
                    <a:lnTo>
                      <a:pt x="5546" y="9775"/>
                    </a:lnTo>
                    <a:lnTo>
                      <a:pt x="5546" y="1093"/>
                    </a:lnTo>
                    <a:lnTo>
                      <a:pt x="43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1" name="Google Shape;711;p15"/>
              <p:cNvSpPr/>
              <p:nvPr/>
            </p:nvSpPr>
            <p:spPr>
              <a:xfrm>
                <a:off x="2442775" y="978350"/>
                <a:ext cx="1540725" cy="613925"/>
              </a:xfrm>
              <a:custGeom>
                <a:avLst/>
                <a:gdLst/>
                <a:ahLst/>
                <a:cxnLst/>
                <a:rect l="l" t="t" r="r" b="b"/>
                <a:pathLst>
                  <a:path w="61629" h="24557" extrusionOk="0">
                    <a:moveTo>
                      <a:pt x="0" y="1"/>
                    </a:moveTo>
                    <a:lnTo>
                      <a:pt x="0" y="191"/>
                    </a:lnTo>
                    <a:lnTo>
                      <a:pt x="9126" y="191"/>
                    </a:lnTo>
                    <a:lnTo>
                      <a:pt x="10330" y="1522"/>
                    </a:lnTo>
                    <a:lnTo>
                      <a:pt x="10330" y="10948"/>
                    </a:lnTo>
                    <a:lnTo>
                      <a:pt x="23733" y="24509"/>
                    </a:lnTo>
                    <a:lnTo>
                      <a:pt x="23780" y="24557"/>
                    </a:lnTo>
                    <a:lnTo>
                      <a:pt x="61628" y="24557"/>
                    </a:lnTo>
                    <a:lnTo>
                      <a:pt x="61628" y="24351"/>
                    </a:lnTo>
                    <a:lnTo>
                      <a:pt x="23859" y="24351"/>
                    </a:lnTo>
                    <a:lnTo>
                      <a:pt x="10536" y="10869"/>
                    </a:lnTo>
                    <a:lnTo>
                      <a:pt x="10536" y="1442"/>
                    </a:lnTo>
                    <a:lnTo>
                      <a:pt x="9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2" name="Google Shape;712;p15"/>
              <p:cNvSpPr/>
              <p:nvPr/>
            </p:nvSpPr>
            <p:spPr>
              <a:xfrm>
                <a:off x="2676850" y="934800"/>
                <a:ext cx="1306650" cy="637675"/>
              </a:xfrm>
              <a:custGeom>
                <a:avLst/>
                <a:gdLst/>
                <a:ahLst/>
                <a:cxnLst/>
                <a:rect l="l" t="t" r="r" b="b"/>
                <a:pathLst>
                  <a:path w="52266" h="25507" extrusionOk="0">
                    <a:moveTo>
                      <a:pt x="143" y="0"/>
                    </a:moveTo>
                    <a:lnTo>
                      <a:pt x="0" y="143"/>
                    </a:lnTo>
                    <a:lnTo>
                      <a:pt x="1965" y="2060"/>
                    </a:lnTo>
                    <a:lnTo>
                      <a:pt x="1965" y="12183"/>
                    </a:lnTo>
                    <a:lnTo>
                      <a:pt x="14845" y="25459"/>
                    </a:lnTo>
                    <a:lnTo>
                      <a:pt x="14892" y="25507"/>
                    </a:lnTo>
                    <a:lnTo>
                      <a:pt x="52265" y="25507"/>
                    </a:lnTo>
                    <a:lnTo>
                      <a:pt x="52265" y="25301"/>
                    </a:lnTo>
                    <a:lnTo>
                      <a:pt x="14972" y="25301"/>
                    </a:lnTo>
                    <a:lnTo>
                      <a:pt x="2155" y="12104"/>
                    </a:lnTo>
                    <a:lnTo>
                      <a:pt x="2155" y="1980"/>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3" name="Google Shape;713;p15"/>
              <p:cNvSpPr/>
              <p:nvPr/>
            </p:nvSpPr>
            <p:spPr>
              <a:xfrm>
                <a:off x="2508525" y="824675"/>
                <a:ext cx="1474975" cy="722850"/>
              </a:xfrm>
              <a:custGeom>
                <a:avLst/>
                <a:gdLst/>
                <a:ahLst/>
                <a:cxnLst/>
                <a:rect l="l" t="t" r="r" b="b"/>
                <a:pathLst>
                  <a:path w="58999" h="28914" extrusionOk="0">
                    <a:moveTo>
                      <a:pt x="3391" y="1"/>
                    </a:moveTo>
                    <a:lnTo>
                      <a:pt x="0" y="3439"/>
                    </a:lnTo>
                    <a:lnTo>
                      <a:pt x="143" y="3565"/>
                    </a:lnTo>
                    <a:lnTo>
                      <a:pt x="3470" y="207"/>
                    </a:lnTo>
                    <a:lnTo>
                      <a:pt x="6337" y="207"/>
                    </a:lnTo>
                    <a:lnTo>
                      <a:pt x="9490" y="3407"/>
                    </a:lnTo>
                    <a:lnTo>
                      <a:pt x="9490" y="16081"/>
                    </a:lnTo>
                    <a:lnTo>
                      <a:pt x="22085" y="28882"/>
                    </a:lnTo>
                    <a:lnTo>
                      <a:pt x="22101" y="28914"/>
                    </a:lnTo>
                    <a:lnTo>
                      <a:pt x="58998" y="28914"/>
                    </a:lnTo>
                    <a:lnTo>
                      <a:pt x="58998" y="28724"/>
                    </a:lnTo>
                    <a:lnTo>
                      <a:pt x="22180" y="28724"/>
                    </a:lnTo>
                    <a:lnTo>
                      <a:pt x="9680" y="16002"/>
                    </a:lnTo>
                    <a:lnTo>
                      <a:pt x="9680" y="3328"/>
                    </a:lnTo>
                    <a:lnTo>
                      <a:pt x="6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4" name="Google Shape;714;p15"/>
              <p:cNvSpPr/>
              <p:nvPr/>
            </p:nvSpPr>
            <p:spPr>
              <a:xfrm>
                <a:off x="2413850" y="804875"/>
                <a:ext cx="1569650" cy="718100"/>
              </a:xfrm>
              <a:custGeom>
                <a:avLst/>
                <a:gdLst/>
                <a:ahLst/>
                <a:cxnLst/>
                <a:rect l="l" t="t" r="r" b="b"/>
                <a:pathLst>
                  <a:path w="62786" h="28724" extrusionOk="0">
                    <a:moveTo>
                      <a:pt x="7178" y="1"/>
                    </a:moveTo>
                    <a:lnTo>
                      <a:pt x="4738" y="2377"/>
                    </a:lnTo>
                    <a:lnTo>
                      <a:pt x="1" y="2377"/>
                    </a:lnTo>
                    <a:lnTo>
                      <a:pt x="1" y="2583"/>
                    </a:lnTo>
                    <a:lnTo>
                      <a:pt x="4817" y="2583"/>
                    </a:lnTo>
                    <a:lnTo>
                      <a:pt x="7257" y="207"/>
                    </a:lnTo>
                    <a:lnTo>
                      <a:pt x="10901" y="207"/>
                    </a:lnTo>
                    <a:lnTo>
                      <a:pt x="14259" y="3597"/>
                    </a:lnTo>
                    <a:lnTo>
                      <a:pt x="14259" y="16382"/>
                    </a:lnTo>
                    <a:lnTo>
                      <a:pt x="26347" y="28676"/>
                    </a:lnTo>
                    <a:lnTo>
                      <a:pt x="26363" y="28723"/>
                    </a:lnTo>
                    <a:lnTo>
                      <a:pt x="62785" y="28723"/>
                    </a:lnTo>
                    <a:lnTo>
                      <a:pt x="62785" y="28517"/>
                    </a:lnTo>
                    <a:lnTo>
                      <a:pt x="26442" y="28517"/>
                    </a:lnTo>
                    <a:lnTo>
                      <a:pt x="14465" y="16303"/>
                    </a:lnTo>
                    <a:lnTo>
                      <a:pt x="14465" y="3502"/>
                    </a:lnTo>
                    <a:lnTo>
                      <a:pt x="10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5" name="Google Shape;715;p15"/>
              <p:cNvSpPr/>
              <p:nvPr/>
            </p:nvSpPr>
            <p:spPr>
              <a:xfrm>
                <a:off x="2946975" y="1316600"/>
                <a:ext cx="1036525" cy="166775"/>
              </a:xfrm>
              <a:custGeom>
                <a:avLst/>
                <a:gdLst/>
                <a:ahLst/>
                <a:cxnLst/>
                <a:rect l="l" t="t" r="r" b="b"/>
                <a:pathLst>
                  <a:path w="41461" h="6671" extrusionOk="0">
                    <a:moveTo>
                      <a:pt x="143" y="0"/>
                    </a:moveTo>
                    <a:lnTo>
                      <a:pt x="0" y="127"/>
                    </a:lnTo>
                    <a:lnTo>
                      <a:pt x="6559" y="6670"/>
                    </a:lnTo>
                    <a:lnTo>
                      <a:pt x="41460" y="6670"/>
                    </a:lnTo>
                    <a:lnTo>
                      <a:pt x="41460" y="6464"/>
                    </a:lnTo>
                    <a:lnTo>
                      <a:pt x="6638" y="6464"/>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6" name="Google Shape;716;p15"/>
              <p:cNvSpPr/>
              <p:nvPr/>
            </p:nvSpPr>
            <p:spPr>
              <a:xfrm>
                <a:off x="2770325" y="666250"/>
                <a:ext cx="1213175" cy="752550"/>
              </a:xfrm>
              <a:custGeom>
                <a:avLst/>
                <a:gdLst/>
                <a:ahLst/>
                <a:cxnLst/>
                <a:rect l="l" t="t" r="r" b="b"/>
                <a:pathLst>
                  <a:path w="48527" h="30102" extrusionOk="0">
                    <a:moveTo>
                      <a:pt x="0" y="1"/>
                    </a:moveTo>
                    <a:lnTo>
                      <a:pt x="0" y="2979"/>
                    </a:lnTo>
                    <a:lnTo>
                      <a:pt x="2377" y="5292"/>
                    </a:lnTo>
                    <a:lnTo>
                      <a:pt x="2377" y="19725"/>
                    </a:lnTo>
                    <a:lnTo>
                      <a:pt x="13039" y="30102"/>
                    </a:lnTo>
                    <a:lnTo>
                      <a:pt x="48526" y="30102"/>
                    </a:lnTo>
                    <a:lnTo>
                      <a:pt x="48526" y="29912"/>
                    </a:lnTo>
                    <a:lnTo>
                      <a:pt x="13118" y="29912"/>
                    </a:lnTo>
                    <a:lnTo>
                      <a:pt x="2583" y="19630"/>
                    </a:lnTo>
                    <a:lnTo>
                      <a:pt x="2583" y="5213"/>
                    </a:lnTo>
                    <a:lnTo>
                      <a:pt x="206" y="2900"/>
                    </a:lnTo>
                    <a:lnTo>
                      <a:pt x="2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7" name="Google Shape;717;p15"/>
              <p:cNvSpPr/>
              <p:nvPr/>
            </p:nvSpPr>
            <p:spPr>
              <a:xfrm>
                <a:off x="2864575" y="798150"/>
                <a:ext cx="1118925" cy="606000"/>
              </a:xfrm>
              <a:custGeom>
                <a:avLst/>
                <a:gdLst/>
                <a:ahLst/>
                <a:cxnLst/>
                <a:rect l="l" t="t" r="r" b="b"/>
                <a:pathLst>
                  <a:path w="44757" h="24240" extrusionOk="0">
                    <a:moveTo>
                      <a:pt x="1" y="0"/>
                    </a:moveTo>
                    <a:lnTo>
                      <a:pt x="1" y="14132"/>
                    </a:lnTo>
                    <a:lnTo>
                      <a:pt x="10140" y="24240"/>
                    </a:lnTo>
                    <a:lnTo>
                      <a:pt x="44756" y="24240"/>
                    </a:lnTo>
                    <a:lnTo>
                      <a:pt x="44756" y="24034"/>
                    </a:lnTo>
                    <a:lnTo>
                      <a:pt x="10219" y="24034"/>
                    </a:lnTo>
                    <a:lnTo>
                      <a:pt x="191" y="14053"/>
                    </a:ln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8" name="Google Shape;718;p15"/>
              <p:cNvSpPr/>
              <p:nvPr/>
            </p:nvSpPr>
            <p:spPr>
              <a:xfrm>
                <a:off x="2857050" y="695175"/>
                <a:ext cx="1126450" cy="684025"/>
              </a:xfrm>
              <a:custGeom>
                <a:avLst/>
                <a:gdLst/>
                <a:ahLst/>
                <a:cxnLst/>
                <a:rect l="l" t="t" r="r" b="b"/>
                <a:pathLst>
                  <a:path w="45058" h="27361" extrusionOk="0">
                    <a:moveTo>
                      <a:pt x="143" y="0"/>
                    </a:moveTo>
                    <a:lnTo>
                      <a:pt x="1" y="143"/>
                    </a:lnTo>
                    <a:lnTo>
                      <a:pt x="1680" y="1901"/>
                    </a:lnTo>
                    <a:lnTo>
                      <a:pt x="1680" y="17760"/>
                    </a:lnTo>
                    <a:lnTo>
                      <a:pt x="11503" y="27361"/>
                    </a:lnTo>
                    <a:lnTo>
                      <a:pt x="45057" y="27361"/>
                    </a:lnTo>
                    <a:lnTo>
                      <a:pt x="45057" y="27170"/>
                    </a:lnTo>
                    <a:lnTo>
                      <a:pt x="11582" y="27170"/>
                    </a:lnTo>
                    <a:lnTo>
                      <a:pt x="1886" y="17681"/>
                    </a:lnTo>
                    <a:lnTo>
                      <a:pt x="1886" y="1822"/>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9" name="Google Shape;719;p15"/>
              <p:cNvSpPr/>
              <p:nvPr/>
            </p:nvSpPr>
            <p:spPr>
              <a:xfrm>
                <a:off x="2567525" y="596950"/>
                <a:ext cx="1415975" cy="728000"/>
              </a:xfrm>
              <a:custGeom>
                <a:avLst/>
                <a:gdLst/>
                <a:ahLst/>
                <a:cxnLst/>
                <a:rect l="l" t="t" r="r" b="b"/>
                <a:pathLst>
                  <a:path w="56639" h="29120" extrusionOk="0">
                    <a:moveTo>
                      <a:pt x="1" y="0"/>
                    </a:moveTo>
                    <a:lnTo>
                      <a:pt x="1" y="206"/>
                    </a:lnTo>
                    <a:lnTo>
                      <a:pt x="12247" y="206"/>
                    </a:lnTo>
                    <a:lnTo>
                      <a:pt x="15241" y="3296"/>
                    </a:lnTo>
                    <a:lnTo>
                      <a:pt x="15241" y="20279"/>
                    </a:lnTo>
                    <a:lnTo>
                      <a:pt x="24256" y="29119"/>
                    </a:lnTo>
                    <a:lnTo>
                      <a:pt x="56638" y="29119"/>
                    </a:lnTo>
                    <a:lnTo>
                      <a:pt x="56638" y="28913"/>
                    </a:lnTo>
                    <a:lnTo>
                      <a:pt x="24335" y="28913"/>
                    </a:lnTo>
                    <a:lnTo>
                      <a:pt x="15447" y="20200"/>
                    </a:lnTo>
                    <a:lnTo>
                      <a:pt x="15447" y="3216"/>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0" name="Google Shape;720;p15"/>
              <p:cNvSpPr/>
              <p:nvPr/>
            </p:nvSpPr>
            <p:spPr>
              <a:xfrm>
                <a:off x="2357225" y="1123325"/>
                <a:ext cx="46750" cy="46350"/>
              </a:xfrm>
              <a:custGeom>
                <a:avLst/>
                <a:gdLst/>
                <a:ahLst/>
                <a:cxnLst/>
                <a:rect l="l" t="t" r="r" b="b"/>
                <a:pathLst>
                  <a:path w="1870" h="1854" extrusionOk="0">
                    <a:moveTo>
                      <a:pt x="935" y="0"/>
                    </a:moveTo>
                    <a:cubicBezTo>
                      <a:pt x="428" y="0"/>
                      <a:pt x="1" y="412"/>
                      <a:pt x="1" y="935"/>
                    </a:cubicBezTo>
                    <a:cubicBezTo>
                      <a:pt x="1" y="1442"/>
                      <a:pt x="428" y="1854"/>
                      <a:pt x="935" y="1854"/>
                    </a:cubicBezTo>
                    <a:cubicBezTo>
                      <a:pt x="1458" y="1854"/>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1" name="Google Shape;721;p15"/>
              <p:cNvSpPr/>
              <p:nvPr/>
            </p:nvSpPr>
            <p:spPr>
              <a:xfrm>
                <a:off x="2748525" y="633375"/>
                <a:ext cx="46775" cy="46375"/>
              </a:xfrm>
              <a:custGeom>
                <a:avLst/>
                <a:gdLst/>
                <a:ahLst/>
                <a:cxnLst/>
                <a:rect l="l" t="t" r="r" b="b"/>
                <a:pathLst>
                  <a:path w="1871" h="1855" extrusionOk="0">
                    <a:moveTo>
                      <a:pt x="936" y="1"/>
                    </a:moveTo>
                    <a:cubicBezTo>
                      <a:pt x="413" y="1"/>
                      <a:pt x="1" y="413"/>
                      <a:pt x="1" y="920"/>
                    </a:cubicBezTo>
                    <a:cubicBezTo>
                      <a:pt x="1" y="1443"/>
                      <a:pt x="413" y="1854"/>
                      <a:pt x="936" y="1854"/>
                    </a:cubicBezTo>
                    <a:cubicBezTo>
                      <a:pt x="1443" y="1854"/>
                      <a:pt x="1870" y="1443"/>
                      <a:pt x="1870" y="920"/>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2" name="Google Shape;722;p15"/>
              <p:cNvSpPr/>
              <p:nvPr/>
            </p:nvSpPr>
            <p:spPr>
              <a:xfrm>
                <a:off x="2842800" y="682900"/>
                <a:ext cx="46375" cy="46350"/>
              </a:xfrm>
              <a:custGeom>
                <a:avLst/>
                <a:gdLst/>
                <a:ahLst/>
                <a:cxnLst/>
                <a:rect l="l" t="t" r="r" b="b"/>
                <a:pathLst>
                  <a:path w="1855" h="1854" extrusionOk="0">
                    <a:moveTo>
                      <a:pt x="919" y="0"/>
                    </a:moveTo>
                    <a:cubicBezTo>
                      <a:pt x="412" y="0"/>
                      <a:pt x="0" y="412"/>
                      <a:pt x="0" y="919"/>
                    </a:cubicBezTo>
                    <a:cubicBezTo>
                      <a:pt x="0" y="1442"/>
                      <a:pt x="412" y="1854"/>
                      <a:pt x="919" y="1854"/>
                    </a:cubicBezTo>
                    <a:cubicBezTo>
                      <a:pt x="1442" y="1854"/>
                      <a:pt x="1854" y="1442"/>
                      <a:pt x="1854" y="919"/>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3" name="Google Shape;723;p15"/>
              <p:cNvSpPr/>
              <p:nvPr/>
            </p:nvSpPr>
            <p:spPr>
              <a:xfrm>
                <a:off x="2530700" y="1148275"/>
                <a:ext cx="46375" cy="46350"/>
              </a:xfrm>
              <a:custGeom>
                <a:avLst/>
                <a:gdLst/>
                <a:ahLst/>
                <a:cxnLst/>
                <a:rect l="l" t="t" r="r" b="b"/>
                <a:pathLst>
                  <a:path w="1855" h="1854" extrusionOk="0">
                    <a:moveTo>
                      <a:pt x="935" y="0"/>
                    </a:moveTo>
                    <a:cubicBezTo>
                      <a:pt x="412" y="0"/>
                      <a:pt x="1" y="412"/>
                      <a:pt x="1" y="919"/>
                    </a:cubicBezTo>
                    <a:cubicBezTo>
                      <a:pt x="1"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4" name="Google Shape;724;p15"/>
              <p:cNvSpPr/>
              <p:nvPr/>
            </p:nvSpPr>
            <p:spPr>
              <a:xfrm>
                <a:off x="2916875" y="1286900"/>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5" name="Google Shape;725;p15"/>
              <p:cNvSpPr/>
              <p:nvPr/>
            </p:nvSpPr>
            <p:spPr>
              <a:xfrm>
                <a:off x="2280775" y="1031425"/>
                <a:ext cx="51525" cy="51525"/>
              </a:xfrm>
              <a:custGeom>
                <a:avLst/>
                <a:gdLst/>
                <a:ahLst/>
                <a:cxnLst/>
                <a:rect l="l" t="t" r="r" b="b"/>
                <a:pathLst>
                  <a:path w="2061" h="2061" extrusionOk="0">
                    <a:moveTo>
                      <a:pt x="1031" y="207"/>
                    </a:moveTo>
                    <a:cubicBezTo>
                      <a:pt x="1490" y="207"/>
                      <a:pt x="1854" y="587"/>
                      <a:pt x="1854" y="1046"/>
                    </a:cubicBezTo>
                    <a:cubicBezTo>
                      <a:pt x="1854" y="1506"/>
                      <a:pt x="1490" y="1870"/>
                      <a:pt x="1031" y="1870"/>
                    </a:cubicBezTo>
                    <a:cubicBezTo>
                      <a:pt x="571" y="1870"/>
                      <a:pt x="191" y="1506"/>
                      <a:pt x="191" y="1046"/>
                    </a:cubicBezTo>
                    <a:cubicBezTo>
                      <a:pt x="191" y="587"/>
                      <a:pt x="571" y="207"/>
                      <a:pt x="1031" y="207"/>
                    </a:cubicBezTo>
                    <a:close/>
                    <a:moveTo>
                      <a:pt x="1031" y="1"/>
                    </a:moveTo>
                    <a:cubicBezTo>
                      <a:pt x="460" y="1"/>
                      <a:pt x="1" y="476"/>
                      <a:pt x="1" y="1030"/>
                    </a:cubicBezTo>
                    <a:cubicBezTo>
                      <a:pt x="1" y="1601"/>
                      <a:pt x="476" y="2060"/>
                      <a:pt x="1031" y="2060"/>
                    </a:cubicBezTo>
                    <a:cubicBezTo>
                      <a:pt x="1601" y="2060"/>
                      <a:pt x="2060" y="1601"/>
                      <a:pt x="2060" y="1030"/>
                    </a:cubicBezTo>
                    <a:cubicBezTo>
                      <a:pt x="2060" y="444"/>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6" name="Google Shape;726;p15"/>
              <p:cNvSpPr/>
              <p:nvPr/>
            </p:nvSpPr>
            <p:spPr>
              <a:xfrm>
                <a:off x="2364750" y="842900"/>
                <a:ext cx="51525" cy="51925"/>
              </a:xfrm>
              <a:custGeom>
                <a:avLst/>
                <a:gdLst/>
                <a:ahLst/>
                <a:cxnLst/>
                <a:rect l="l" t="t" r="r" b="b"/>
                <a:pathLst>
                  <a:path w="2061" h="2077" extrusionOk="0">
                    <a:moveTo>
                      <a:pt x="1030" y="222"/>
                    </a:moveTo>
                    <a:cubicBezTo>
                      <a:pt x="1490" y="222"/>
                      <a:pt x="1870" y="603"/>
                      <a:pt x="1870" y="1062"/>
                    </a:cubicBezTo>
                    <a:cubicBezTo>
                      <a:pt x="1870" y="1506"/>
                      <a:pt x="1490" y="1886"/>
                      <a:pt x="1030" y="1886"/>
                    </a:cubicBezTo>
                    <a:cubicBezTo>
                      <a:pt x="587" y="1886"/>
                      <a:pt x="206" y="1522"/>
                      <a:pt x="206" y="1062"/>
                    </a:cubicBezTo>
                    <a:cubicBezTo>
                      <a:pt x="206" y="603"/>
                      <a:pt x="587" y="222"/>
                      <a:pt x="1030" y="222"/>
                    </a:cubicBezTo>
                    <a:close/>
                    <a:moveTo>
                      <a:pt x="1030" y="1"/>
                    </a:moveTo>
                    <a:cubicBezTo>
                      <a:pt x="460" y="1"/>
                      <a:pt x="1" y="492"/>
                      <a:pt x="1" y="1046"/>
                    </a:cubicBezTo>
                    <a:cubicBezTo>
                      <a:pt x="1" y="1617"/>
                      <a:pt x="476" y="2076"/>
                      <a:pt x="1030" y="2076"/>
                    </a:cubicBezTo>
                    <a:cubicBezTo>
                      <a:pt x="1616" y="2076"/>
                      <a:pt x="2060" y="1617"/>
                      <a:pt x="2060" y="1046"/>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7" name="Google Shape;727;p15"/>
              <p:cNvSpPr/>
              <p:nvPr/>
            </p:nvSpPr>
            <p:spPr>
              <a:xfrm>
                <a:off x="2468925" y="9027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0" y="1870"/>
                      <a:pt x="190" y="1506"/>
                      <a:pt x="190" y="1046"/>
                    </a:cubicBezTo>
                    <a:cubicBezTo>
                      <a:pt x="190" y="587"/>
                      <a:pt x="570"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8" name="Google Shape;728;p15"/>
              <p:cNvSpPr/>
              <p:nvPr/>
            </p:nvSpPr>
            <p:spPr>
              <a:xfrm>
                <a:off x="2637250" y="8928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1" y="1870"/>
                      <a:pt x="190" y="1506"/>
                      <a:pt x="190" y="1046"/>
                    </a:cubicBezTo>
                    <a:cubicBezTo>
                      <a:pt x="190" y="587"/>
                      <a:pt x="571"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9" name="Google Shape;729;p15"/>
              <p:cNvSpPr/>
              <p:nvPr/>
            </p:nvSpPr>
            <p:spPr>
              <a:xfrm>
                <a:off x="2394450" y="952225"/>
                <a:ext cx="51525" cy="51500"/>
              </a:xfrm>
              <a:custGeom>
                <a:avLst/>
                <a:gdLst/>
                <a:ahLst/>
                <a:cxnLst/>
                <a:rect l="l" t="t" r="r" b="b"/>
                <a:pathLst>
                  <a:path w="2061" h="2060" extrusionOk="0">
                    <a:moveTo>
                      <a:pt x="1030" y="206"/>
                    </a:moveTo>
                    <a:cubicBezTo>
                      <a:pt x="1490" y="206"/>
                      <a:pt x="1870" y="586"/>
                      <a:pt x="1870" y="1046"/>
                    </a:cubicBezTo>
                    <a:cubicBezTo>
                      <a:pt x="1870" y="1489"/>
                      <a:pt x="1490" y="1870"/>
                      <a:pt x="1030" y="1870"/>
                    </a:cubicBezTo>
                    <a:cubicBezTo>
                      <a:pt x="587" y="1870"/>
                      <a:pt x="207" y="1505"/>
                      <a:pt x="207" y="1046"/>
                    </a:cubicBezTo>
                    <a:cubicBezTo>
                      <a:pt x="207" y="586"/>
                      <a:pt x="587" y="206"/>
                      <a:pt x="1030" y="206"/>
                    </a:cubicBezTo>
                    <a:close/>
                    <a:moveTo>
                      <a:pt x="1030" y="0"/>
                    </a:moveTo>
                    <a:cubicBezTo>
                      <a:pt x="460" y="0"/>
                      <a:pt x="1" y="475"/>
                      <a:pt x="1" y="1030"/>
                    </a:cubicBezTo>
                    <a:cubicBezTo>
                      <a:pt x="1" y="1600"/>
                      <a:pt x="476" y="2060"/>
                      <a:pt x="1030" y="2060"/>
                    </a:cubicBezTo>
                    <a:cubicBezTo>
                      <a:pt x="1617"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0" name="Google Shape;730;p15"/>
              <p:cNvSpPr/>
              <p:nvPr/>
            </p:nvSpPr>
            <p:spPr>
              <a:xfrm>
                <a:off x="2498625" y="991825"/>
                <a:ext cx="51500" cy="51500"/>
              </a:xfrm>
              <a:custGeom>
                <a:avLst/>
                <a:gdLst/>
                <a:ahLst/>
                <a:cxnLst/>
                <a:rect l="l" t="t" r="r" b="b"/>
                <a:pathLst>
                  <a:path w="2060" h="2060" extrusionOk="0">
                    <a:moveTo>
                      <a:pt x="1030" y="206"/>
                    </a:moveTo>
                    <a:cubicBezTo>
                      <a:pt x="1489" y="206"/>
                      <a:pt x="1854" y="587"/>
                      <a:pt x="1854" y="1046"/>
                    </a:cubicBezTo>
                    <a:cubicBezTo>
                      <a:pt x="1854" y="1490"/>
                      <a:pt x="1489" y="1870"/>
                      <a:pt x="1030" y="1870"/>
                    </a:cubicBezTo>
                    <a:cubicBezTo>
                      <a:pt x="571" y="1870"/>
                      <a:pt x="190" y="1506"/>
                      <a:pt x="190" y="1046"/>
                    </a:cubicBezTo>
                    <a:cubicBezTo>
                      <a:pt x="190" y="587"/>
                      <a:pt x="571" y="206"/>
                      <a:pt x="1030" y="206"/>
                    </a:cubicBezTo>
                    <a:close/>
                    <a:moveTo>
                      <a:pt x="1030" y="0"/>
                    </a:moveTo>
                    <a:cubicBezTo>
                      <a:pt x="444" y="0"/>
                      <a:pt x="0" y="476"/>
                      <a:pt x="0" y="1030"/>
                    </a:cubicBezTo>
                    <a:cubicBezTo>
                      <a:pt x="0" y="1601"/>
                      <a:pt x="476" y="2060"/>
                      <a:pt x="1030" y="2060"/>
                    </a:cubicBezTo>
                    <a:cubicBezTo>
                      <a:pt x="1600" y="2060"/>
                      <a:pt x="2060" y="1601"/>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1" name="Google Shape;731;p15"/>
              <p:cNvSpPr/>
              <p:nvPr/>
            </p:nvSpPr>
            <p:spPr>
              <a:xfrm>
                <a:off x="2840025" y="749025"/>
                <a:ext cx="51525" cy="51525"/>
              </a:xfrm>
              <a:custGeom>
                <a:avLst/>
                <a:gdLst/>
                <a:ahLst/>
                <a:cxnLst/>
                <a:rect l="l" t="t" r="r" b="b"/>
                <a:pathLst>
                  <a:path w="2061" h="2061" extrusionOk="0">
                    <a:moveTo>
                      <a:pt x="1030" y="223"/>
                    </a:moveTo>
                    <a:cubicBezTo>
                      <a:pt x="1490" y="223"/>
                      <a:pt x="1870" y="603"/>
                      <a:pt x="1870" y="1047"/>
                    </a:cubicBezTo>
                    <a:cubicBezTo>
                      <a:pt x="1870" y="1506"/>
                      <a:pt x="1490" y="1886"/>
                      <a:pt x="1030" y="1886"/>
                    </a:cubicBezTo>
                    <a:cubicBezTo>
                      <a:pt x="587" y="1886"/>
                      <a:pt x="207" y="1506"/>
                      <a:pt x="207" y="1047"/>
                    </a:cubicBezTo>
                    <a:cubicBezTo>
                      <a:pt x="207" y="603"/>
                      <a:pt x="587" y="223"/>
                      <a:pt x="1030" y="223"/>
                    </a:cubicBezTo>
                    <a:close/>
                    <a:moveTo>
                      <a:pt x="1030" y="1"/>
                    </a:moveTo>
                    <a:cubicBezTo>
                      <a:pt x="460" y="1"/>
                      <a:pt x="1" y="476"/>
                      <a:pt x="1" y="1031"/>
                    </a:cubicBezTo>
                    <a:cubicBezTo>
                      <a:pt x="1" y="1601"/>
                      <a:pt x="476" y="2060"/>
                      <a:pt x="1030" y="2060"/>
                    </a:cubicBezTo>
                    <a:cubicBezTo>
                      <a:pt x="1617" y="2060"/>
                      <a:pt x="2060" y="1601"/>
                      <a:pt x="2060" y="1031"/>
                    </a:cubicBezTo>
                    <a:cubicBezTo>
                      <a:pt x="2060" y="460"/>
                      <a:pt x="1601"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2" name="Google Shape;732;p15"/>
              <p:cNvSpPr/>
              <p:nvPr/>
            </p:nvSpPr>
            <p:spPr>
              <a:xfrm>
                <a:off x="2518425" y="570800"/>
                <a:ext cx="51500" cy="51525"/>
              </a:xfrm>
              <a:custGeom>
                <a:avLst/>
                <a:gdLst/>
                <a:ahLst/>
                <a:cxnLst/>
                <a:rect l="l" t="t" r="r" b="b"/>
                <a:pathLst>
                  <a:path w="2060" h="2061" extrusionOk="0">
                    <a:moveTo>
                      <a:pt x="1030" y="223"/>
                    </a:moveTo>
                    <a:cubicBezTo>
                      <a:pt x="1490" y="223"/>
                      <a:pt x="1854" y="603"/>
                      <a:pt x="1854" y="1046"/>
                    </a:cubicBezTo>
                    <a:cubicBezTo>
                      <a:pt x="1854" y="1506"/>
                      <a:pt x="1490" y="1886"/>
                      <a:pt x="1030" y="1886"/>
                    </a:cubicBezTo>
                    <a:cubicBezTo>
                      <a:pt x="571" y="1886"/>
                      <a:pt x="191" y="1506"/>
                      <a:pt x="191" y="1046"/>
                    </a:cubicBezTo>
                    <a:cubicBezTo>
                      <a:pt x="191" y="603"/>
                      <a:pt x="571" y="223"/>
                      <a:pt x="1030" y="223"/>
                    </a:cubicBezTo>
                    <a:close/>
                    <a:moveTo>
                      <a:pt x="1030" y="1"/>
                    </a:moveTo>
                    <a:cubicBezTo>
                      <a:pt x="444" y="1"/>
                      <a:pt x="0" y="476"/>
                      <a:pt x="0" y="1031"/>
                    </a:cubicBezTo>
                    <a:cubicBezTo>
                      <a:pt x="0" y="1601"/>
                      <a:pt x="476" y="2060"/>
                      <a:pt x="1030" y="2060"/>
                    </a:cubicBezTo>
                    <a:cubicBezTo>
                      <a:pt x="1601" y="2060"/>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733" name="Google Shape;733;p15"/>
            <p:cNvPicPr preferRelativeResize="0"/>
            <p:nvPr/>
          </p:nvPicPr>
          <p:blipFill>
            <a:blip r:embed="rId3">
              <a:alphaModFix amt="40000"/>
            </a:blip>
            <a:stretch>
              <a:fillRect/>
            </a:stretch>
          </p:blipFill>
          <p:spPr>
            <a:xfrm>
              <a:off x="7564750" y="2123488"/>
              <a:ext cx="1177350" cy="1177350"/>
            </a:xfrm>
            <a:prstGeom prst="rect">
              <a:avLst/>
            </a:prstGeom>
            <a:noFill/>
            <a:ln>
              <a:noFill/>
            </a:ln>
          </p:spPr>
        </p:pic>
        <p:pic>
          <p:nvPicPr>
            <p:cNvPr id="734" name="Google Shape;734;p15"/>
            <p:cNvPicPr preferRelativeResize="0"/>
            <p:nvPr/>
          </p:nvPicPr>
          <p:blipFill>
            <a:blip r:embed="rId3">
              <a:alphaModFix amt="40000"/>
            </a:blip>
            <a:stretch>
              <a:fillRect/>
            </a:stretch>
          </p:blipFill>
          <p:spPr>
            <a:xfrm>
              <a:off x="8218950" y="1350338"/>
              <a:ext cx="1177350" cy="1177350"/>
            </a:xfrm>
            <a:prstGeom prst="rect">
              <a:avLst/>
            </a:prstGeom>
            <a:noFill/>
            <a:ln>
              <a:noFill/>
            </a:ln>
          </p:spPr>
        </p:pic>
      </p:grpSp>
    </p:spTree>
    <p:extLst>
      <p:ext uri="{BB962C8B-B14F-4D97-AF65-F5344CB8AC3E}">
        <p14:creationId xmlns:p14="http://schemas.microsoft.com/office/powerpoint/2010/main" val="14774492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735"/>
        <p:cNvGrpSpPr/>
        <p:nvPr/>
      </p:nvGrpSpPr>
      <p:grpSpPr>
        <a:xfrm>
          <a:off x="0" y="0"/>
          <a:ext cx="0" cy="0"/>
          <a:chOff x="0" y="0"/>
          <a:chExt cx="0" cy="0"/>
        </a:xfrm>
      </p:grpSpPr>
      <p:pic>
        <p:nvPicPr>
          <p:cNvPr id="736" name="Google Shape;736;p16"/>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737" name="Google Shape;737;p16"/>
          <p:cNvSpPr txBox="1">
            <a:spLocks noGrp="1"/>
          </p:cNvSpPr>
          <p:nvPr>
            <p:ph type="subTitle" idx="1"/>
          </p:nvPr>
        </p:nvSpPr>
        <p:spPr>
          <a:xfrm>
            <a:off x="1604384" y="2826067"/>
            <a:ext cx="5201200" cy="294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sp>
        <p:nvSpPr>
          <p:cNvPr id="738" name="Google Shape;738;p16"/>
          <p:cNvSpPr txBox="1">
            <a:spLocks noGrp="1"/>
          </p:cNvSpPr>
          <p:nvPr>
            <p:ph type="title"/>
          </p:nvPr>
        </p:nvSpPr>
        <p:spPr>
          <a:xfrm>
            <a:off x="1604384" y="1091533"/>
            <a:ext cx="5201200" cy="1734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39" name="Google Shape;739;p16"/>
          <p:cNvGrpSpPr/>
          <p:nvPr/>
        </p:nvGrpSpPr>
        <p:grpSpPr>
          <a:xfrm rot="5400000">
            <a:off x="-1660249" y="6397867"/>
            <a:ext cx="5227449" cy="2432167"/>
            <a:chOff x="7423500" y="3586650"/>
            <a:chExt cx="3920587" cy="1824125"/>
          </a:xfrm>
        </p:grpSpPr>
        <p:grpSp>
          <p:nvGrpSpPr>
            <p:cNvPr id="740" name="Google Shape;740;p16"/>
            <p:cNvGrpSpPr/>
            <p:nvPr/>
          </p:nvGrpSpPr>
          <p:grpSpPr>
            <a:xfrm>
              <a:off x="7802532" y="3702559"/>
              <a:ext cx="3541556" cy="1323917"/>
              <a:chOff x="2133050" y="2071900"/>
              <a:chExt cx="2132825" cy="797300"/>
            </a:xfrm>
          </p:grpSpPr>
          <p:sp>
            <p:nvSpPr>
              <p:cNvPr id="741" name="Google Shape;741;p16"/>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2" name="Google Shape;742;p16"/>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3" name="Google Shape;743;p16"/>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4" name="Google Shape;744;p16"/>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5" name="Google Shape;745;p16"/>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6" name="Google Shape;746;p16"/>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7" name="Google Shape;747;p16"/>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8" name="Google Shape;748;p16"/>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9" name="Google Shape;749;p16"/>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0" name="Google Shape;750;p16"/>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1" name="Google Shape;751;p16"/>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2" name="Google Shape;752;p16"/>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3" name="Google Shape;753;p16"/>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4" name="Google Shape;754;p16"/>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5" name="Google Shape;755;p16"/>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6" name="Google Shape;756;p16"/>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7" name="Google Shape;757;p16"/>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8" name="Google Shape;758;p16"/>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9" name="Google Shape;759;p16"/>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0" name="Google Shape;760;p16"/>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1" name="Google Shape;761;p16"/>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2" name="Google Shape;762;p16"/>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3" name="Google Shape;763;p16"/>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4" name="Google Shape;764;p16"/>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5" name="Google Shape;765;p16"/>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6" name="Google Shape;766;p16"/>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7" name="Google Shape;767;p16"/>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8" name="Google Shape;768;p16"/>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9" name="Google Shape;769;p16"/>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0" name="Google Shape;770;p16"/>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771" name="Google Shape;771;p16"/>
            <p:cNvPicPr preferRelativeResize="0"/>
            <p:nvPr/>
          </p:nvPicPr>
          <p:blipFill>
            <a:blip r:embed="rId3">
              <a:alphaModFix amt="40000"/>
            </a:blip>
            <a:stretch>
              <a:fillRect/>
            </a:stretch>
          </p:blipFill>
          <p:spPr>
            <a:xfrm>
              <a:off x="7423500" y="4233425"/>
              <a:ext cx="1177350" cy="1177350"/>
            </a:xfrm>
            <a:prstGeom prst="rect">
              <a:avLst/>
            </a:prstGeom>
            <a:noFill/>
            <a:ln>
              <a:noFill/>
            </a:ln>
          </p:spPr>
        </p:pic>
        <p:pic>
          <p:nvPicPr>
            <p:cNvPr id="772" name="Google Shape;772;p16"/>
            <p:cNvPicPr preferRelativeResize="0"/>
            <p:nvPr/>
          </p:nvPicPr>
          <p:blipFill>
            <a:blip r:embed="rId3">
              <a:alphaModFix amt="40000"/>
            </a:blip>
            <a:stretch>
              <a:fillRect/>
            </a:stretch>
          </p:blipFill>
          <p:spPr>
            <a:xfrm>
              <a:off x="8300725" y="3586650"/>
              <a:ext cx="1177350" cy="1177350"/>
            </a:xfrm>
            <a:prstGeom prst="rect">
              <a:avLst/>
            </a:prstGeom>
            <a:noFill/>
            <a:ln>
              <a:noFill/>
            </a:ln>
          </p:spPr>
        </p:pic>
        <p:pic>
          <p:nvPicPr>
            <p:cNvPr id="773" name="Google Shape;773;p16"/>
            <p:cNvPicPr preferRelativeResize="0"/>
            <p:nvPr/>
          </p:nvPicPr>
          <p:blipFill>
            <a:blip r:embed="rId3">
              <a:alphaModFix amt="40000"/>
            </a:blip>
            <a:stretch>
              <a:fillRect/>
            </a:stretch>
          </p:blipFill>
          <p:spPr>
            <a:xfrm>
              <a:off x="8300725" y="4233425"/>
              <a:ext cx="1177350" cy="1177350"/>
            </a:xfrm>
            <a:prstGeom prst="rect">
              <a:avLst/>
            </a:prstGeom>
            <a:noFill/>
            <a:ln>
              <a:noFill/>
            </a:ln>
          </p:spPr>
        </p:pic>
      </p:grpSp>
    </p:spTree>
    <p:extLst>
      <p:ext uri="{BB962C8B-B14F-4D97-AF65-F5344CB8AC3E}">
        <p14:creationId xmlns:p14="http://schemas.microsoft.com/office/powerpoint/2010/main" val="32710190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774"/>
        <p:cNvGrpSpPr/>
        <p:nvPr/>
      </p:nvGrpSpPr>
      <p:grpSpPr>
        <a:xfrm>
          <a:off x="0" y="0"/>
          <a:ext cx="0" cy="0"/>
          <a:chOff x="0" y="0"/>
          <a:chExt cx="0" cy="0"/>
        </a:xfrm>
      </p:grpSpPr>
      <p:pic>
        <p:nvPicPr>
          <p:cNvPr id="775" name="Google Shape;775;p17"/>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776" name="Google Shape;776;p17"/>
          <p:cNvSpPr txBox="1">
            <a:spLocks noGrp="1"/>
          </p:cNvSpPr>
          <p:nvPr>
            <p:ph type="subTitle" idx="1"/>
          </p:nvPr>
        </p:nvSpPr>
        <p:spPr>
          <a:xfrm>
            <a:off x="3471199" y="1718800"/>
            <a:ext cx="5249600" cy="9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777" name="Google Shape;777;p17"/>
          <p:cNvSpPr txBox="1">
            <a:spLocks noGrp="1"/>
          </p:cNvSpPr>
          <p:nvPr>
            <p:ph type="title"/>
          </p:nvPr>
        </p:nvSpPr>
        <p:spPr>
          <a:xfrm>
            <a:off x="3471199" y="755200"/>
            <a:ext cx="5249600" cy="9636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78" name="Google Shape;778;p17"/>
          <p:cNvSpPr>
            <a:spLocks noGrp="1"/>
          </p:cNvSpPr>
          <p:nvPr>
            <p:ph type="pic" idx="2"/>
          </p:nvPr>
        </p:nvSpPr>
        <p:spPr>
          <a:xfrm>
            <a:off x="953465" y="755200"/>
            <a:ext cx="2479600" cy="5347600"/>
          </a:xfrm>
          <a:prstGeom prst="rect">
            <a:avLst/>
          </a:prstGeom>
          <a:noFill/>
          <a:ln w="9525" cap="flat" cmpd="sng">
            <a:solidFill>
              <a:schemeClr val="dk1"/>
            </a:solidFill>
            <a:prstDash val="solid"/>
            <a:round/>
            <a:headEnd type="none" w="sm" len="sm"/>
            <a:tailEnd type="none" w="sm" len="sm"/>
          </a:ln>
        </p:spPr>
      </p:sp>
      <p:sp>
        <p:nvSpPr>
          <p:cNvPr id="779" name="Google Shape;779;p17"/>
          <p:cNvSpPr>
            <a:spLocks noGrp="1"/>
          </p:cNvSpPr>
          <p:nvPr>
            <p:ph type="pic" idx="3"/>
          </p:nvPr>
        </p:nvSpPr>
        <p:spPr>
          <a:xfrm>
            <a:off x="8758932" y="755200"/>
            <a:ext cx="2479600" cy="5347600"/>
          </a:xfrm>
          <a:prstGeom prst="rect">
            <a:avLst/>
          </a:prstGeom>
          <a:noFill/>
          <a:ln w="9525" cap="flat" cmpd="sng">
            <a:solidFill>
              <a:schemeClr val="dk1"/>
            </a:solidFill>
            <a:prstDash val="solid"/>
            <a:round/>
            <a:headEnd type="none" w="sm" len="sm"/>
            <a:tailEnd type="none" w="sm" len="sm"/>
          </a:ln>
        </p:spPr>
      </p:sp>
      <p:sp>
        <p:nvSpPr>
          <p:cNvPr id="780" name="Google Shape;780;p17"/>
          <p:cNvSpPr>
            <a:spLocks noGrp="1"/>
          </p:cNvSpPr>
          <p:nvPr>
            <p:ph type="pic" idx="4"/>
          </p:nvPr>
        </p:nvSpPr>
        <p:spPr>
          <a:xfrm>
            <a:off x="3977399" y="2942400"/>
            <a:ext cx="4237200" cy="3160400"/>
          </a:xfrm>
          <a:prstGeom prst="rect">
            <a:avLst/>
          </a:prstGeom>
          <a:noFill/>
          <a:ln w="9525" cap="flat" cmpd="sng">
            <a:solidFill>
              <a:schemeClr val="dk1"/>
            </a:solidFill>
            <a:prstDash val="solid"/>
            <a:round/>
            <a:headEnd type="none" w="sm" len="sm"/>
            <a:tailEnd type="none" w="sm" len="sm"/>
          </a:ln>
        </p:spPr>
      </p:sp>
      <p:grpSp>
        <p:nvGrpSpPr>
          <p:cNvPr id="781" name="Google Shape;781;p17"/>
          <p:cNvGrpSpPr/>
          <p:nvPr/>
        </p:nvGrpSpPr>
        <p:grpSpPr>
          <a:xfrm rot="10800000">
            <a:off x="-3932102" y="-385482"/>
            <a:ext cx="5227449" cy="2432167"/>
            <a:chOff x="7423500" y="3586650"/>
            <a:chExt cx="3920587" cy="1824125"/>
          </a:xfrm>
        </p:grpSpPr>
        <p:grpSp>
          <p:nvGrpSpPr>
            <p:cNvPr id="782" name="Google Shape;782;p17"/>
            <p:cNvGrpSpPr/>
            <p:nvPr/>
          </p:nvGrpSpPr>
          <p:grpSpPr>
            <a:xfrm>
              <a:off x="7802532" y="3702559"/>
              <a:ext cx="3541556" cy="1323917"/>
              <a:chOff x="2133050" y="2071900"/>
              <a:chExt cx="2132825" cy="797300"/>
            </a:xfrm>
          </p:grpSpPr>
          <p:sp>
            <p:nvSpPr>
              <p:cNvPr id="783" name="Google Shape;783;p17"/>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4" name="Google Shape;784;p17"/>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5" name="Google Shape;785;p17"/>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6" name="Google Shape;786;p17"/>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7" name="Google Shape;787;p17"/>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8" name="Google Shape;788;p17"/>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9" name="Google Shape;789;p17"/>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0" name="Google Shape;790;p17"/>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1" name="Google Shape;791;p17"/>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2" name="Google Shape;792;p17"/>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3" name="Google Shape;793;p17"/>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4" name="Google Shape;794;p17"/>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5" name="Google Shape;795;p17"/>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6" name="Google Shape;796;p17"/>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7" name="Google Shape;797;p17"/>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8" name="Google Shape;798;p17"/>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9" name="Google Shape;799;p17"/>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0" name="Google Shape;800;p17"/>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1" name="Google Shape;801;p17"/>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2" name="Google Shape;802;p17"/>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3" name="Google Shape;803;p17"/>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4" name="Google Shape;804;p17"/>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5" name="Google Shape;805;p17"/>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6" name="Google Shape;806;p17"/>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7" name="Google Shape;807;p17"/>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8" name="Google Shape;808;p17"/>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9" name="Google Shape;809;p17"/>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0" name="Google Shape;810;p17"/>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1" name="Google Shape;811;p17"/>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2" name="Google Shape;812;p17"/>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813" name="Google Shape;813;p17"/>
            <p:cNvPicPr preferRelativeResize="0"/>
            <p:nvPr/>
          </p:nvPicPr>
          <p:blipFill>
            <a:blip r:embed="rId3">
              <a:alphaModFix amt="40000"/>
            </a:blip>
            <a:stretch>
              <a:fillRect/>
            </a:stretch>
          </p:blipFill>
          <p:spPr>
            <a:xfrm>
              <a:off x="7423500" y="4233425"/>
              <a:ext cx="1177350" cy="1177350"/>
            </a:xfrm>
            <a:prstGeom prst="rect">
              <a:avLst/>
            </a:prstGeom>
            <a:noFill/>
            <a:ln>
              <a:noFill/>
            </a:ln>
          </p:spPr>
        </p:pic>
        <p:pic>
          <p:nvPicPr>
            <p:cNvPr id="814" name="Google Shape;814;p17"/>
            <p:cNvPicPr preferRelativeResize="0"/>
            <p:nvPr/>
          </p:nvPicPr>
          <p:blipFill>
            <a:blip r:embed="rId3">
              <a:alphaModFix amt="40000"/>
            </a:blip>
            <a:stretch>
              <a:fillRect/>
            </a:stretch>
          </p:blipFill>
          <p:spPr>
            <a:xfrm>
              <a:off x="8300725" y="3586650"/>
              <a:ext cx="1177350" cy="1177350"/>
            </a:xfrm>
            <a:prstGeom prst="rect">
              <a:avLst/>
            </a:prstGeom>
            <a:noFill/>
            <a:ln>
              <a:noFill/>
            </a:ln>
          </p:spPr>
        </p:pic>
        <p:pic>
          <p:nvPicPr>
            <p:cNvPr id="815" name="Google Shape;815;p17"/>
            <p:cNvPicPr preferRelativeResize="0"/>
            <p:nvPr/>
          </p:nvPicPr>
          <p:blipFill>
            <a:blip r:embed="rId3">
              <a:alphaModFix amt="40000"/>
            </a:blip>
            <a:stretch>
              <a:fillRect/>
            </a:stretch>
          </p:blipFill>
          <p:spPr>
            <a:xfrm>
              <a:off x="8300725" y="4233425"/>
              <a:ext cx="1177350" cy="1177350"/>
            </a:xfrm>
            <a:prstGeom prst="rect">
              <a:avLst/>
            </a:prstGeom>
            <a:noFill/>
            <a:ln>
              <a:noFill/>
            </a:ln>
          </p:spPr>
        </p:pic>
      </p:grpSp>
      <p:grpSp>
        <p:nvGrpSpPr>
          <p:cNvPr id="816" name="Google Shape;816;p17"/>
          <p:cNvGrpSpPr/>
          <p:nvPr/>
        </p:nvGrpSpPr>
        <p:grpSpPr>
          <a:xfrm rot="5400000">
            <a:off x="9575742" y="5710518"/>
            <a:ext cx="5227449" cy="2432167"/>
            <a:chOff x="7423500" y="3586650"/>
            <a:chExt cx="3920587" cy="1824125"/>
          </a:xfrm>
        </p:grpSpPr>
        <p:grpSp>
          <p:nvGrpSpPr>
            <p:cNvPr id="817" name="Google Shape;817;p17"/>
            <p:cNvGrpSpPr/>
            <p:nvPr/>
          </p:nvGrpSpPr>
          <p:grpSpPr>
            <a:xfrm>
              <a:off x="7802532" y="3702559"/>
              <a:ext cx="3541556" cy="1323917"/>
              <a:chOff x="2133050" y="2071900"/>
              <a:chExt cx="2132825" cy="797300"/>
            </a:xfrm>
          </p:grpSpPr>
          <p:sp>
            <p:nvSpPr>
              <p:cNvPr id="818" name="Google Shape;818;p17"/>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9" name="Google Shape;819;p17"/>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0" name="Google Shape;820;p17"/>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1" name="Google Shape;821;p17"/>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2" name="Google Shape;822;p17"/>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3" name="Google Shape;823;p17"/>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4" name="Google Shape;824;p17"/>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5" name="Google Shape;825;p17"/>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6" name="Google Shape;826;p17"/>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7" name="Google Shape;827;p17"/>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8" name="Google Shape;828;p17"/>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9" name="Google Shape;829;p17"/>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0" name="Google Shape;830;p17"/>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1" name="Google Shape;831;p17"/>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2" name="Google Shape;832;p17"/>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3" name="Google Shape;833;p17"/>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4" name="Google Shape;834;p17"/>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5" name="Google Shape;835;p17"/>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6" name="Google Shape;836;p17"/>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7" name="Google Shape;837;p17"/>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8" name="Google Shape;838;p17"/>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9" name="Google Shape;839;p17"/>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0" name="Google Shape;840;p17"/>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1" name="Google Shape;841;p17"/>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2" name="Google Shape;842;p17"/>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3" name="Google Shape;843;p17"/>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4" name="Google Shape;844;p17"/>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5" name="Google Shape;845;p17"/>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6" name="Google Shape;846;p17"/>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7" name="Google Shape;847;p17"/>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848" name="Google Shape;848;p17"/>
            <p:cNvPicPr preferRelativeResize="0"/>
            <p:nvPr/>
          </p:nvPicPr>
          <p:blipFill>
            <a:blip r:embed="rId3">
              <a:alphaModFix amt="40000"/>
            </a:blip>
            <a:stretch>
              <a:fillRect/>
            </a:stretch>
          </p:blipFill>
          <p:spPr>
            <a:xfrm>
              <a:off x="7423500" y="4233425"/>
              <a:ext cx="1177350" cy="1177350"/>
            </a:xfrm>
            <a:prstGeom prst="rect">
              <a:avLst/>
            </a:prstGeom>
            <a:noFill/>
            <a:ln>
              <a:noFill/>
            </a:ln>
          </p:spPr>
        </p:pic>
        <p:pic>
          <p:nvPicPr>
            <p:cNvPr id="849" name="Google Shape;849;p17"/>
            <p:cNvPicPr preferRelativeResize="0"/>
            <p:nvPr/>
          </p:nvPicPr>
          <p:blipFill>
            <a:blip r:embed="rId3">
              <a:alphaModFix amt="40000"/>
            </a:blip>
            <a:stretch>
              <a:fillRect/>
            </a:stretch>
          </p:blipFill>
          <p:spPr>
            <a:xfrm>
              <a:off x="8300725" y="3586650"/>
              <a:ext cx="1177350" cy="1177350"/>
            </a:xfrm>
            <a:prstGeom prst="rect">
              <a:avLst/>
            </a:prstGeom>
            <a:noFill/>
            <a:ln>
              <a:noFill/>
            </a:ln>
          </p:spPr>
        </p:pic>
        <p:pic>
          <p:nvPicPr>
            <p:cNvPr id="850" name="Google Shape;850;p17"/>
            <p:cNvPicPr preferRelativeResize="0"/>
            <p:nvPr/>
          </p:nvPicPr>
          <p:blipFill>
            <a:blip r:embed="rId3">
              <a:alphaModFix amt="40000"/>
            </a:blip>
            <a:stretch>
              <a:fillRect/>
            </a:stretch>
          </p:blipFill>
          <p:spPr>
            <a:xfrm>
              <a:off x="8300725" y="4233425"/>
              <a:ext cx="1177350" cy="1177350"/>
            </a:xfrm>
            <a:prstGeom prst="rect">
              <a:avLst/>
            </a:prstGeom>
            <a:noFill/>
            <a:ln>
              <a:noFill/>
            </a:ln>
          </p:spPr>
        </p:pic>
      </p:grpSp>
    </p:spTree>
    <p:extLst>
      <p:ext uri="{BB962C8B-B14F-4D97-AF65-F5344CB8AC3E}">
        <p14:creationId xmlns:p14="http://schemas.microsoft.com/office/powerpoint/2010/main" val="6685588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851"/>
        <p:cNvGrpSpPr/>
        <p:nvPr/>
      </p:nvGrpSpPr>
      <p:grpSpPr>
        <a:xfrm>
          <a:off x="0" y="0"/>
          <a:ext cx="0" cy="0"/>
          <a:chOff x="0" y="0"/>
          <a:chExt cx="0" cy="0"/>
        </a:xfrm>
      </p:grpSpPr>
      <p:pic>
        <p:nvPicPr>
          <p:cNvPr id="852" name="Google Shape;852;p18"/>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853" name="Google Shape;853;p18"/>
          <p:cNvSpPr txBox="1">
            <a:spLocks noGrp="1"/>
          </p:cNvSpPr>
          <p:nvPr>
            <p:ph type="subTitle" idx="1"/>
          </p:nvPr>
        </p:nvSpPr>
        <p:spPr>
          <a:xfrm>
            <a:off x="960000" y="1616700"/>
            <a:ext cx="10272000" cy="119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854" name="Google Shape;854;p18"/>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55" name="Google Shape;855;p18"/>
          <p:cNvGrpSpPr/>
          <p:nvPr/>
        </p:nvGrpSpPr>
        <p:grpSpPr>
          <a:xfrm>
            <a:off x="10507601" y="482276"/>
            <a:ext cx="4617849" cy="2098157"/>
            <a:chOff x="7880700" y="361707"/>
            <a:chExt cx="3463387" cy="1573618"/>
          </a:xfrm>
        </p:grpSpPr>
        <p:grpSp>
          <p:nvGrpSpPr>
            <p:cNvPr id="856" name="Google Shape;856;p18"/>
            <p:cNvGrpSpPr/>
            <p:nvPr/>
          </p:nvGrpSpPr>
          <p:grpSpPr>
            <a:xfrm flipH="1">
              <a:off x="8436907" y="361707"/>
              <a:ext cx="2907181" cy="1177348"/>
              <a:chOff x="2442775" y="3274750"/>
              <a:chExt cx="1690025" cy="684425"/>
            </a:xfrm>
          </p:grpSpPr>
          <p:sp>
            <p:nvSpPr>
              <p:cNvPr id="857" name="Google Shape;857;p18"/>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8" name="Google Shape;858;p18"/>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9" name="Google Shape;859;p18"/>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0" name="Google Shape;860;p18"/>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1" name="Google Shape;861;p18"/>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2" name="Google Shape;862;p18"/>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3" name="Google Shape;863;p18"/>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4" name="Google Shape;864;p18"/>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5" name="Google Shape;865;p18"/>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6" name="Google Shape;866;p18"/>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7" name="Google Shape;867;p18"/>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8" name="Google Shape;868;p18"/>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9" name="Google Shape;869;p18"/>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0" name="Google Shape;870;p18"/>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1" name="Google Shape;871;p18"/>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2" name="Google Shape;872;p18"/>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3" name="Google Shape;873;p18"/>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4" name="Google Shape;874;p18"/>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5" name="Google Shape;875;p18"/>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6" name="Google Shape;876;p18"/>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7" name="Google Shape;877;p18"/>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878" name="Google Shape;878;p18"/>
            <p:cNvPicPr preferRelativeResize="0"/>
            <p:nvPr/>
          </p:nvPicPr>
          <p:blipFill>
            <a:blip r:embed="rId3">
              <a:alphaModFix amt="40000"/>
            </a:blip>
            <a:stretch>
              <a:fillRect/>
            </a:stretch>
          </p:blipFill>
          <p:spPr>
            <a:xfrm>
              <a:off x="7880700" y="757975"/>
              <a:ext cx="1177350" cy="1177350"/>
            </a:xfrm>
            <a:prstGeom prst="rect">
              <a:avLst/>
            </a:prstGeom>
            <a:noFill/>
            <a:ln>
              <a:noFill/>
            </a:ln>
          </p:spPr>
        </p:pic>
      </p:grpSp>
    </p:spTree>
    <p:extLst>
      <p:ext uri="{BB962C8B-B14F-4D97-AF65-F5344CB8AC3E}">
        <p14:creationId xmlns:p14="http://schemas.microsoft.com/office/powerpoint/2010/main" val="278163022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980"/>
        <p:cNvGrpSpPr/>
        <p:nvPr/>
      </p:nvGrpSpPr>
      <p:grpSpPr>
        <a:xfrm>
          <a:off x="0" y="0"/>
          <a:ext cx="0" cy="0"/>
          <a:chOff x="0" y="0"/>
          <a:chExt cx="0" cy="0"/>
        </a:xfrm>
      </p:grpSpPr>
      <p:pic>
        <p:nvPicPr>
          <p:cNvPr id="981" name="Google Shape;981;p20"/>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982" name="Google Shape;982;p20"/>
          <p:cNvSpPr txBox="1">
            <a:spLocks noGrp="1"/>
          </p:cNvSpPr>
          <p:nvPr>
            <p:ph type="subTitle" idx="1"/>
          </p:nvPr>
        </p:nvSpPr>
        <p:spPr>
          <a:xfrm>
            <a:off x="1149900" y="1611649"/>
            <a:ext cx="4588400" cy="64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983" name="Google Shape;983;p20"/>
          <p:cNvSpPr txBox="1">
            <a:spLocks noGrp="1"/>
          </p:cNvSpPr>
          <p:nvPr>
            <p:ph type="subTitle" idx="2"/>
          </p:nvPr>
        </p:nvSpPr>
        <p:spPr>
          <a:xfrm>
            <a:off x="1149913" y="2258049"/>
            <a:ext cx="4588400" cy="1616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4" name="Google Shape;984;p20"/>
          <p:cNvSpPr txBox="1">
            <a:spLocks noGrp="1"/>
          </p:cNvSpPr>
          <p:nvPr>
            <p:ph type="subTitle" idx="3"/>
          </p:nvPr>
        </p:nvSpPr>
        <p:spPr>
          <a:xfrm>
            <a:off x="6453720" y="2258049"/>
            <a:ext cx="4588400" cy="1616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5" name="Google Shape;985;p20"/>
          <p:cNvSpPr txBox="1">
            <a:spLocks noGrp="1"/>
          </p:cNvSpPr>
          <p:nvPr>
            <p:ph type="subTitle" idx="4"/>
          </p:nvPr>
        </p:nvSpPr>
        <p:spPr>
          <a:xfrm>
            <a:off x="1149880" y="4416083"/>
            <a:ext cx="4588400" cy="1616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6" name="Google Shape;986;p20"/>
          <p:cNvSpPr txBox="1">
            <a:spLocks noGrp="1"/>
          </p:cNvSpPr>
          <p:nvPr>
            <p:ph type="subTitle" idx="5"/>
          </p:nvPr>
        </p:nvSpPr>
        <p:spPr>
          <a:xfrm>
            <a:off x="6453684" y="4416083"/>
            <a:ext cx="4588400" cy="1616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7" name="Google Shape;987;p20"/>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88" name="Google Shape;988;p20"/>
          <p:cNvSpPr txBox="1">
            <a:spLocks noGrp="1"/>
          </p:cNvSpPr>
          <p:nvPr>
            <p:ph type="subTitle" idx="6"/>
          </p:nvPr>
        </p:nvSpPr>
        <p:spPr>
          <a:xfrm>
            <a:off x="1149900" y="3769683"/>
            <a:ext cx="4588400" cy="64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989" name="Google Shape;989;p20"/>
          <p:cNvSpPr txBox="1">
            <a:spLocks noGrp="1"/>
          </p:cNvSpPr>
          <p:nvPr>
            <p:ph type="subTitle" idx="7"/>
          </p:nvPr>
        </p:nvSpPr>
        <p:spPr>
          <a:xfrm>
            <a:off x="6453712" y="1611649"/>
            <a:ext cx="4588400" cy="64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990" name="Google Shape;990;p20"/>
          <p:cNvSpPr txBox="1">
            <a:spLocks noGrp="1"/>
          </p:cNvSpPr>
          <p:nvPr>
            <p:ph type="subTitle" idx="8"/>
          </p:nvPr>
        </p:nvSpPr>
        <p:spPr>
          <a:xfrm>
            <a:off x="6453712" y="3769683"/>
            <a:ext cx="4588400" cy="64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grpSp>
        <p:nvGrpSpPr>
          <p:cNvPr id="991" name="Google Shape;991;p20"/>
          <p:cNvGrpSpPr/>
          <p:nvPr/>
        </p:nvGrpSpPr>
        <p:grpSpPr>
          <a:xfrm>
            <a:off x="-2368875" y="2712873"/>
            <a:ext cx="4053341" cy="2342700"/>
            <a:chOff x="-1776656" y="2034654"/>
            <a:chExt cx="3040006" cy="1757025"/>
          </a:xfrm>
        </p:grpSpPr>
        <p:grpSp>
          <p:nvGrpSpPr>
            <p:cNvPr id="992" name="Google Shape;992;p20"/>
            <p:cNvGrpSpPr/>
            <p:nvPr/>
          </p:nvGrpSpPr>
          <p:grpSpPr>
            <a:xfrm flipH="1">
              <a:off x="-1776656" y="2034654"/>
              <a:ext cx="2590356" cy="1757025"/>
              <a:chOff x="2280775" y="570800"/>
              <a:chExt cx="1702725" cy="1154950"/>
            </a:xfrm>
          </p:grpSpPr>
          <p:sp>
            <p:nvSpPr>
              <p:cNvPr id="993" name="Google Shape;993;p20"/>
              <p:cNvSpPr/>
              <p:nvPr/>
            </p:nvSpPr>
            <p:spPr>
              <a:xfrm>
                <a:off x="2562775" y="1179175"/>
                <a:ext cx="1420725" cy="546575"/>
              </a:xfrm>
              <a:custGeom>
                <a:avLst/>
                <a:gdLst/>
                <a:ahLst/>
                <a:cxnLst/>
                <a:rect l="l" t="t" r="r" b="b"/>
                <a:pathLst>
                  <a:path w="56829" h="21863" extrusionOk="0">
                    <a:moveTo>
                      <a:pt x="143" y="0"/>
                    </a:moveTo>
                    <a:lnTo>
                      <a:pt x="1" y="143"/>
                    </a:lnTo>
                    <a:lnTo>
                      <a:pt x="777" y="871"/>
                    </a:lnTo>
                    <a:lnTo>
                      <a:pt x="777" y="6495"/>
                    </a:lnTo>
                    <a:lnTo>
                      <a:pt x="15843" y="21831"/>
                    </a:lnTo>
                    <a:lnTo>
                      <a:pt x="15875" y="21863"/>
                    </a:lnTo>
                    <a:lnTo>
                      <a:pt x="56828" y="21863"/>
                    </a:lnTo>
                    <a:lnTo>
                      <a:pt x="56828" y="21673"/>
                    </a:lnTo>
                    <a:lnTo>
                      <a:pt x="15954" y="21673"/>
                    </a:lnTo>
                    <a:lnTo>
                      <a:pt x="983" y="6416"/>
                    </a:lnTo>
                    <a:lnTo>
                      <a:pt x="983" y="776"/>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4" name="Google Shape;994;p20"/>
              <p:cNvSpPr/>
              <p:nvPr/>
            </p:nvSpPr>
            <p:spPr>
              <a:xfrm>
                <a:off x="2385350" y="1087275"/>
                <a:ext cx="1598150" cy="574325"/>
              </a:xfrm>
              <a:custGeom>
                <a:avLst/>
                <a:gdLst/>
                <a:ahLst/>
                <a:cxnLst/>
                <a:rect l="l" t="t" r="r" b="b"/>
                <a:pathLst>
                  <a:path w="63926" h="22973" extrusionOk="0">
                    <a:moveTo>
                      <a:pt x="1901" y="1"/>
                    </a:moveTo>
                    <a:lnTo>
                      <a:pt x="0" y="1886"/>
                    </a:lnTo>
                    <a:lnTo>
                      <a:pt x="127" y="2013"/>
                    </a:lnTo>
                    <a:lnTo>
                      <a:pt x="1981" y="191"/>
                    </a:lnTo>
                    <a:lnTo>
                      <a:pt x="9363" y="191"/>
                    </a:lnTo>
                    <a:lnTo>
                      <a:pt x="9854" y="824"/>
                    </a:lnTo>
                    <a:lnTo>
                      <a:pt x="9854" y="8096"/>
                    </a:lnTo>
                    <a:lnTo>
                      <a:pt x="24636" y="22972"/>
                    </a:lnTo>
                    <a:lnTo>
                      <a:pt x="63925" y="22972"/>
                    </a:lnTo>
                    <a:lnTo>
                      <a:pt x="63925" y="22766"/>
                    </a:lnTo>
                    <a:lnTo>
                      <a:pt x="24715" y="22766"/>
                    </a:lnTo>
                    <a:lnTo>
                      <a:pt x="10060" y="8017"/>
                    </a:lnTo>
                    <a:lnTo>
                      <a:pt x="10060" y="745"/>
                    </a:lnTo>
                    <a:lnTo>
                      <a:pt x="9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5" name="Google Shape;995;p20"/>
              <p:cNvSpPr/>
              <p:nvPr/>
            </p:nvSpPr>
            <p:spPr>
              <a:xfrm>
                <a:off x="2329900" y="1057575"/>
                <a:ext cx="1653600" cy="579075"/>
              </a:xfrm>
              <a:custGeom>
                <a:avLst/>
                <a:gdLst/>
                <a:ahLst/>
                <a:cxnLst/>
                <a:rect l="l" t="t" r="r" b="b"/>
                <a:pathLst>
                  <a:path w="66144" h="23163" extrusionOk="0">
                    <a:moveTo>
                      <a:pt x="0" y="0"/>
                    </a:moveTo>
                    <a:lnTo>
                      <a:pt x="0" y="190"/>
                    </a:lnTo>
                    <a:lnTo>
                      <a:pt x="12278" y="190"/>
                    </a:lnTo>
                    <a:lnTo>
                      <a:pt x="13070" y="808"/>
                    </a:lnTo>
                    <a:lnTo>
                      <a:pt x="13070" y="8777"/>
                    </a:lnTo>
                    <a:lnTo>
                      <a:pt x="27297" y="23131"/>
                    </a:lnTo>
                    <a:lnTo>
                      <a:pt x="27329" y="23162"/>
                    </a:lnTo>
                    <a:lnTo>
                      <a:pt x="66143" y="23162"/>
                    </a:lnTo>
                    <a:lnTo>
                      <a:pt x="66143" y="22972"/>
                    </a:lnTo>
                    <a:lnTo>
                      <a:pt x="27408" y="22972"/>
                    </a:lnTo>
                    <a:lnTo>
                      <a:pt x="13261" y="8698"/>
                    </a:lnTo>
                    <a:lnTo>
                      <a:pt x="13261" y="713"/>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6" name="Google Shape;996;p20"/>
              <p:cNvSpPr/>
              <p:nvPr/>
            </p:nvSpPr>
            <p:spPr>
              <a:xfrm>
                <a:off x="2547725" y="1017975"/>
                <a:ext cx="1435775" cy="598875"/>
              </a:xfrm>
              <a:custGeom>
                <a:avLst/>
                <a:gdLst/>
                <a:ahLst/>
                <a:cxnLst/>
                <a:rect l="l" t="t" r="r" b="b"/>
                <a:pathLst>
                  <a:path w="57431" h="23955" extrusionOk="0">
                    <a:moveTo>
                      <a:pt x="1" y="0"/>
                    </a:moveTo>
                    <a:lnTo>
                      <a:pt x="1" y="190"/>
                    </a:lnTo>
                    <a:lnTo>
                      <a:pt x="4310" y="190"/>
                    </a:lnTo>
                    <a:lnTo>
                      <a:pt x="5340" y="1172"/>
                    </a:lnTo>
                    <a:lnTo>
                      <a:pt x="5340" y="9854"/>
                    </a:lnTo>
                    <a:lnTo>
                      <a:pt x="19059" y="23922"/>
                    </a:lnTo>
                    <a:lnTo>
                      <a:pt x="19091" y="23954"/>
                    </a:lnTo>
                    <a:lnTo>
                      <a:pt x="57430" y="23954"/>
                    </a:lnTo>
                    <a:lnTo>
                      <a:pt x="57430" y="23764"/>
                    </a:lnTo>
                    <a:lnTo>
                      <a:pt x="19186" y="23764"/>
                    </a:lnTo>
                    <a:lnTo>
                      <a:pt x="5546" y="9775"/>
                    </a:lnTo>
                    <a:lnTo>
                      <a:pt x="5546" y="1093"/>
                    </a:lnTo>
                    <a:lnTo>
                      <a:pt x="43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7" name="Google Shape;997;p20"/>
              <p:cNvSpPr/>
              <p:nvPr/>
            </p:nvSpPr>
            <p:spPr>
              <a:xfrm>
                <a:off x="2442775" y="978350"/>
                <a:ext cx="1540725" cy="613925"/>
              </a:xfrm>
              <a:custGeom>
                <a:avLst/>
                <a:gdLst/>
                <a:ahLst/>
                <a:cxnLst/>
                <a:rect l="l" t="t" r="r" b="b"/>
                <a:pathLst>
                  <a:path w="61629" h="24557" extrusionOk="0">
                    <a:moveTo>
                      <a:pt x="0" y="1"/>
                    </a:moveTo>
                    <a:lnTo>
                      <a:pt x="0" y="191"/>
                    </a:lnTo>
                    <a:lnTo>
                      <a:pt x="9126" y="191"/>
                    </a:lnTo>
                    <a:lnTo>
                      <a:pt x="10330" y="1522"/>
                    </a:lnTo>
                    <a:lnTo>
                      <a:pt x="10330" y="10948"/>
                    </a:lnTo>
                    <a:lnTo>
                      <a:pt x="23733" y="24509"/>
                    </a:lnTo>
                    <a:lnTo>
                      <a:pt x="23780" y="24557"/>
                    </a:lnTo>
                    <a:lnTo>
                      <a:pt x="61628" y="24557"/>
                    </a:lnTo>
                    <a:lnTo>
                      <a:pt x="61628" y="24351"/>
                    </a:lnTo>
                    <a:lnTo>
                      <a:pt x="23859" y="24351"/>
                    </a:lnTo>
                    <a:lnTo>
                      <a:pt x="10536" y="10869"/>
                    </a:lnTo>
                    <a:lnTo>
                      <a:pt x="10536" y="1442"/>
                    </a:lnTo>
                    <a:lnTo>
                      <a:pt x="9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8" name="Google Shape;998;p20"/>
              <p:cNvSpPr/>
              <p:nvPr/>
            </p:nvSpPr>
            <p:spPr>
              <a:xfrm>
                <a:off x="2676850" y="934800"/>
                <a:ext cx="1306650" cy="637675"/>
              </a:xfrm>
              <a:custGeom>
                <a:avLst/>
                <a:gdLst/>
                <a:ahLst/>
                <a:cxnLst/>
                <a:rect l="l" t="t" r="r" b="b"/>
                <a:pathLst>
                  <a:path w="52266" h="25507" extrusionOk="0">
                    <a:moveTo>
                      <a:pt x="143" y="0"/>
                    </a:moveTo>
                    <a:lnTo>
                      <a:pt x="0" y="143"/>
                    </a:lnTo>
                    <a:lnTo>
                      <a:pt x="1965" y="2060"/>
                    </a:lnTo>
                    <a:lnTo>
                      <a:pt x="1965" y="12183"/>
                    </a:lnTo>
                    <a:lnTo>
                      <a:pt x="14845" y="25459"/>
                    </a:lnTo>
                    <a:lnTo>
                      <a:pt x="14892" y="25507"/>
                    </a:lnTo>
                    <a:lnTo>
                      <a:pt x="52265" y="25507"/>
                    </a:lnTo>
                    <a:lnTo>
                      <a:pt x="52265" y="25301"/>
                    </a:lnTo>
                    <a:lnTo>
                      <a:pt x="14972" y="25301"/>
                    </a:lnTo>
                    <a:lnTo>
                      <a:pt x="2155" y="12104"/>
                    </a:lnTo>
                    <a:lnTo>
                      <a:pt x="2155" y="1980"/>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9" name="Google Shape;999;p20"/>
              <p:cNvSpPr/>
              <p:nvPr/>
            </p:nvSpPr>
            <p:spPr>
              <a:xfrm>
                <a:off x="2508525" y="824675"/>
                <a:ext cx="1474975" cy="722850"/>
              </a:xfrm>
              <a:custGeom>
                <a:avLst/>
                <a:gdLst/>
                <a:ahLst/>
                <a:cxnLst/>
                <a:rect l="l" t="t" r="r" b="b"/>
                <a:pathLst>
                  <a:path w="58999" h="28914" extrusionOk="0">
                    <a:moveTo>
                      <a:pt x="3391" y="1"/>
                    </a:moveTo>
                    <a:lnTo>
                      <a:pt x="0" y="3439"/>
                    </a:lnTo>
                    <a:lnTo>
                      <a:pt x="143" y="3565"/>
                    </a:lnTo>
                    <a:lnTo>
                      <a:pt x="3470" y="207"/>
                    </a:lnTo>
                    <a:lnTo>
                      <a:pt x="6337" y="207"/>
                    </a:lnTo>
                    <a:lnTo>
                      <a:pt x="9490" y="3407"/>
                    </a:lnTo>
                    <a:lnTo>
                      <a:pt x="9490" y="16081"/>
                    </a:lnTo>
                    <a:lnTo>
                      <a:pt x="22085" y="28882"/>
                    </a:lnTo>
                    <a:lnTo>
                      <a:pt x="22101" y="28914"/>
                    </a:lnTo>
                    <a:lnTo>
                      <a:pt x="58998" y="28914"/>
                    </a:lnTo>
                    <a:lnTo>
                      <a:pt x="58998" y="28724"/>
                    </a:lnTo>
                    <a:lnTo>
                      <a:pt x="22180" y="28724"/>
                    </a:lnTo>
                    <a:lnTo>
                      <a:pt x="9680" y="16002"/>
                    </a:lnTo>
                    <a:lnTo>
                      <a:pt x="9680" y="3328"/>
                    </a:lnTo>
                    <a:lnTo>
                      <a:pt x="6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0" name="Google Shape;1000;p20"/>
              <p:cNvSpPr/>
              <p:nvPr/>
            </p:nvSpPr>
            <p:spPr>
              <a:xfrm>
                <a:off x="2413850" y="804875"/>
                <a:ext cx="1569650" cy="718100"/>
              </a:xfrm>
              <a:custGeom>
                <a:avLst/>
                <a:gdLst/>
                <a:ahLst/>
                <a:cxnLst/>
                <a:rect l="l" t="t" r="r" b="b"/>
                <a:pathLst>
                  <a:path w="62786" h="28724" extrusionOk="0">
                    <a:moveTo>
                      <a:pt x="7178" y="1"/>
                    </a:moveTo>
                    <a:lnTo>
                      <a:pt x="4738" y="2377"/>
                    </a:lnTo>
                    <a:lnTo>
                      <a:pt x="1" y="2377"/>
                    </a:lnTo>
                    <a:lnTo>
                      <a:pt x="1" y="2583"/>
                    </a:lnTo>
                    <a:lnTo>
                      <a:pt x="4817" y="2583"/>
                    </a:lnTo>
                    <a:lnTo>
                      <a:pt x="7257" y="207"/>
                    </a:lnTo>
                    <a:lnTo>
                      <a:pt x="10901" y="207"/>
                    </a:lnTo>
                    <a:lnTo>
                      <a:pt x="14259" y="3597"/>
                    </a:lnTo>
                    <a:lnTo>
                      <a:pt x="14259" y="16382"/>
                    </a:lnTo>
                    <a:lnTo>
                      <a:pt x="26347" y="28676"/>
                    </a:lnTo>
                    <a:lnTo>
                      <a:pt x="26363" y="28723"/>
                    </a:lnTo>
                    <a:lnTo>
                      <a:pt x="62785" y="28723"/>
                    </a:lnTo>
                    <a:lnTo>
                      <a:pt x="62785" y="28517"/>
                    </a:lnTo>
                    <a:lnTo>
                      <a:pt x="26442" y="28517"/>
                    </a:lnTo>
                    <a:lnTo>
                      <a:pt x="14465" y="16303"/>
                    </a:lnTo>
                    <a:lnTo>
                      <a:pt x="14465" y="3502"/>
                    </a:lnTo>
                    <a:lnTo>
                      <a:pt x="10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1" name="Google Shape;1001;p20"/>
              <p:cNvSpPr/>
              <p:nvPr/>
            </p:nvSpPr>
            <p:spPr>
              <a:xfrm>
                <a:off x="2946975" y="1316600"/>
                <a:ext cx="1036525" cy="166775"/>
              </a:xfrm>
              <a:custGeom>
                <a:avLst/>
                <a:gdLst/>
                <a:ahLst/>
                <a:cxnLst/>
                <a:rect l="l" t="t" r="r" b="b"/>
                <a:pathLst>
                  <a:path w="41461" h="6671" extrusionOk="0">
                    <a:moveTo>
                      <a:pt x="143" y="0"/>
                    </a:moveTo>
                    <a:lnTo>
                      <a:pt x="0" y="127"/>
                    </a:lnTo>
                    <a:lnTo>
                      <a:pt x="6559" y="6670"/>
                    </a:lnTo>
                    <a:lnTo>
                      <a:pt x="41460" y="6670"/>
                    </a:lnTo>
                    <a:lnTo>
                      <a:pt x="41460" y="6464"/>
                    </a:lnTo>
                    <a:lnTo>
                      <a:pt x="6638" y="6464"/>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2" name="Google Shape;1002;p20"/>
              <p:cNvSpPr/>
              <p:nvPr/>
            </p:nvSpPr>
            <p:spPr>
              <a:xfrm>
                <a:off x="2770325" y="666250"/>
                <a:ext cx="1213175" cy="752550"/>
              </a:xfrm>
              <a:custGeom>
                <a:avLst/>
                <a:gdLst/>
                <a:ahLst/>
                <a:cxnLst/>
                <a:rect l="l" t="t" r="r" b="b"/>
                <a:pathLst>
                  <a:path w="48527" h="30102" extrusionOk="0">
                    <a:moveTo>
                      <a:pt x="0" y="1"/>
                    </a:moveTo>
                    <a:lnTo>
                      <a:pt x="0" y="2979"/>
                    </a:lnTo>
                    <a:lnTo>
                      <a:pt x="2377" y="5292"/>
                    </a:lnTo>
                    <a:lnTo>
                      <a:pt x="2377" y="19725"/>
                    </a:lnTo>
                    <a:lnTo>
                      <a:pt x="13039" y="30102"/>
                    </a:lnTo>
                    <a:lnTo>
                      <a:pt x="48526" y="30102"/>
                    </a:lnTo>
                    <a:lnTo>
                      <a:pt x="48526" y="29912"/>
                    </a:lnTo>
                    <a:lnTo>
                      <a:pt x="13118" y="29912"/>
                    </a:lnTo>
                    <a:lnTo>
                      <a:pt x="2583" y="19630"/>
                    </a:lnTo>
                    <a:lnTo>
                      <a:pt x="2583" y="5213"/>
                    </a:lnTo>
                    <a:lnTo>
                      <a:pt x="206" y="2900"/>
                    </a:lnTo>
                    <a:lnTo>
                      <a:pt x="2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3" name="Google Shape;1003;p20"/>
              <p:cNvSpPr/>
              <p:nvPr/>
            </p:nvSpPr>
            <p:spPr>
              <a:xfrm>
                <a:off x="2864575" y="798150"/>
                <a:ext cx="1118925" cy="606000"/>
              </a:xfrm>
              <a:custGeom>
                <a:avLst/>
                <a:gdLst/>
                <a:ahLst/>
                <a:cxnLst/>
                <a:rect l="l" t="t" r="r" b="b"/>
                <a:pathLst>
                  <a:path w="44757" h="24240" extrusionOk="0">
                    <a:moveTo>
                      <a:pt x="1" y="0"/>
                    </a:moveTo>
                    <a:lnTo>
                      <a:pt x="1" y="14132"/>
                    </a:lnTo>
                    <a:lnTo>
                      <a:pt x="10140" y="24240"/>
                    </a:lnTo>
                    <a:lnTo>
                      <a:pt x="44756" y="24240"/>
                    </a:lnTo>
                    <a:lnTo>
                      <a:pt x="44756" y="24034"/>
                    </a:lnTo>
                    <a:lnTo>
                      <a:pt x="10219" y="24034"/>
                    </a:lnTo>
                    <a:lnTo>
                      <a:pt x="191" y="14053"/>
                    </a:ln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4" name="Google Shape;1004;p20"/>
              <p:cNvSpPr/>
              <p:nvPr/>
            </p:nvSpPr>
            <p:spPr>
              <a:xfrm>
                <a:off x="2857050" y="695175"/>
                <a:ext cx="1126450" cy="684025"/>
              </a:xfrm>
              <a:custGeom>
                <a:avLst/>
                <a:gdLst/>
                <a:ahLst/>
                <a:cxnLst/>
                <a:rect l="l" t="t" r="r" b="b"/>
                <a:pathLst>
                  <a:path w="45058" h="27361" extrusionOk="0">
                    <a:moveTo>
                      <a:pt x="143" y="0"/>
                    </a:moveTo>
                    <a:lnTo>
                      <a:pt x="1" y="143"/>
                    </a:lnTo>
                    <a:lnTo>
                      <a:pt x="1680" y="1901"/>
                    </a:lnTo>
                    <a:lnTo>
                      <a:pt x="1680" y="17760"/>
                    </a:lnTo>
                    <a:lnTo>
                      <a:pt x="11503" y="27361"/>
                    </a:lnTo>
                    <a:lnTo>
                      <a:pt x="45057" y="27361"/>
                    </a:lnTo>
                    <a:lnTo>
                      <a:pt x="45057" y="27170"/>
                    </a:lnTo>
                    <a:lnTo>
                      <a:pt x="11582" y="27170"/>
                    </a:lnTo>
                    <a:lnTo>
                      <a:pt x="1886" y="17681"/>
                    </a:lnTo>
                    <a:lnTo>
                      <a:pt x="1886" y="1822"/>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5" name="Google Shape;1005;p20"/>
              <p:cNvSpPr/>
              <p:nvPr/>
            </p:nvSpPr>
            <p:spPr>
              <a:xfrm>
                <a:off x="2567525" y="596950"/>
                <a:ext cx="1415975" cy="728000"/>
              </a:xfrm>
              <a:custGeom>
                <a:avLst/>
                <a:gdLst/>
                <a:ahLst/>
                <a:cxnLst/>
                <a:rect l="l" t="t" r="r" b="b"/>
                <a:pathLst>
                  <a:path w="56639" h="29120" extrusionOk="0">
                    <a:moveTo>
                      <a:pt x="1" y="0"/>
                    </a:moveTo>
                    <a:lnTo>
                      <a:pt x="1" y="206"/>
                    </a:lnTo>
                    <a:lnTo>
                      <a:pt x="12247" y="206"/>
                    </a:lnTo>
                    <a:lnTo>
                      <a:pt x="15241" y="3296"/>
                    </a:lnTo>
                    <a:lnTo>
                      <a:pt x="15241" y="20279"/>
                    </a:lnTo>
                    <a:lnTo>
                      <a:pt x="24256" y="29119"/>
                    </a:lnTo>
                    <a:lnTo>
                      <a:pt x="56638" y="29119"/>
                    </a:lnTo>
                    <a:lnTo>
                      <a:pt x="56638" y="28913"/>
                    </a:lnTo>
                    <a:lnTo>
                      <a:pt x="24335" y="28913"/>
                    </a:lnTo>
                    <a:lnTo>
                      <a:pt x="15447" y="20200"/>
                    </a:lnTo>
                    <a:lnTo>
                      <a:pt x="15447" y="3216"/>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6" name="Google Shape;1006;p20"/>
              <p:cNvSpPr/>
              <p:nvPr/>
            </p:nvSpPr>
            <p:spPr>
              <a:xfrm>
                <a:off x="2357225" y="1123325"/>
                <a:ext cx="46750" cy="46350"/>
              </a:xfrm>
              <a:custGeom>
                <a:avLst/>
                <a:gdLst/>
                <a:ahLst/>
                <a:cxnLst/>
                <a:rect l="l" t="t" r="r" b="b"/>
                <a:pathLst>
                  <a:path w="1870" h="1854" extrusionOk="0">
                    <a:moveTo>
                      <a:pt x="935" y="0"/>
                    </a:moveTo>
                    <a:cubicBezTo>
                      <a:pt x="428" y="0"/>
                      <a:pt x="1" y="412"/>
                      <a:pt x="1" y="935"/>
                    </a:cubicBezTo>
                    <a:cubicBezTo>
                      <a:pt x="1" y="1442"/>
                      <a:pt x="428" y="1854"/>
                      <a:pt x="935" y="1854"/>
                    </a:cubicBezTo>
                    <a:cubicBezTo>
                      <a:pt x="1458" y="1854"/>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7" name="Google Shape;1007;p20"/>
              <p:cNvSpPr/>
              <p:nvPr/>
            </p:nvSpPr>
            <p:spPr>
              <a:xfrm>
                <a:off x="2748525" y="633375"/>
                <a:ext cx="46775" cy="46375"/>
              </a:xfrm>
              <a:custGeom>
                <a:avLst/>
                <a:gdLst/>
                <a:ahLst/>
                <a:cxnLst/>
                <a:rect l="l" t="t" r="r" b="b"/>
                <a:pathLst>
                  <a:path w="1871" h="1855" extrusionOk="0">
                    <a:moveTo>
                      <a:pt x="936" y="1"/>
                    </a:moveTo>
                    <a:cubicBezTo>
                      <a:pt x="413" y="1"/>
                      <a:pt x="1" y="413"/>
                      <a:pt x="1" y="920"/>
                    </a:cubicBezTo>
                    <a:cubicBezTo>
                      <a:pt x="1" y="1443"/>
                      <a:pt x="413" y="1854"/>
                      <a:pt x="936" y="1854"/>
                    </a:cubicBezTo>
                    <a:cubicBezTo>
                      <a:pt x="1443" y="1854"/>
                      <a:pt x="1870" y="1443"/>
                      <a:pt x="1870" y="920"/>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8" name="Google Shape;1008;p20"/>
              <p:cNvSpPr/>
              <p:nvPr/>
            </p:nvSpPr>
            <p:spPr>
              <a:xfrm>
                <a:off x="2842800" y="682900"/>
                <a:ext cx="46375" cy="46350"/>
              </a:xfrm>
              <a:custGeom>
                <a:avLst/>
                <a:gdLst/>
                <a:ahLst/>
                <a:cxnLst/>
                <a:rect l="l" t="t" r="r" b="b"/>
                <a:pathLst>
                  <a:path w="1855" h="1854" extrusionOk="0">
                    <a:moveTo>
                      <a:pt x="919" y="0"/>
                    </a:moveTo>
                    <a:cubicBezTo>
                      <a:pt x="412" y="0"/>
                      <a:pt x="0" y="412"/>
                      <a:pt x="0" y="919"/>
                    </a:cubicBezTo>
                    <a:cubicBezTo>
                      <a:pt x="0" y="1442"/>
                      <a:pt x="412" y="1854"/>
                      <a:pt x="919" y="1854"/>
                    </a:cubicBezTo>
                    <a:cubicBezTo>
                      <a:pt x="1442" y="1854"/>
                      <a:pt x="1854" y="1442"/>
                      <a:pt x="1854" y="919"/>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9" name="Google Shape;1009;p20"/>
              <p:cNvSpPr/>
              <p:nvPr/>
            </p:nvSpPr>
            <p:spPr>
              <a:xfrm>
                <a:off x="2530700" y="1148275"/>
                <a:ext cx="46375" cy="46350"/>
              </a:xfrm>
              <a:custGeom>
                <a:avLst/>
                <a:gdLst/>
                <a:ahLst/>
                <a:cxnLst/>
                <a:rect l="l" t="t" r="r" b="b"/>
                <a:pathLst>
                  <a:path w="1855" h="1854" extrusionOk="0">
                    <a:moveTo>
                      <a:pt x="935" y="0"/>
                    </a:moveTo>
                    <a:cubicBezTo>
                      <a:pt x="412" y="0"/>
                      <a:pt x="1" y="412"/>
                      <a:pt x="1" y="919"/>
                    </a:cubicBezTo>
                    <a:cubicBezTo>
                      <a:pt x="1"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0" name="Google Shape;1010;p20"/>
              <p:cNvSpPr/>
              <p:nvPr/>
            </p:nvSpPr>
            <p:spPr>
              <a:xfrm>
                <a:off x="2916875" y="1286900"/>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1" name="Google Shape;1011;p20"/>
              <p:cNvSpPr/>
              <p:nvPr/>
            </p:nvSpPr>
            <p:spPr>
              <a:xfrm>
                <a:off x="2280775" y="1031425"/>
                <a:ext cx="51525" cy="51525"/>
              </a:xfrm>
              <a:custGeom>
                <a:avLst/>
                <a:gdLst/>
                <a:ahLst/>
                <a:cxnLst/>
                <a:rect l="l" t="t" r="r" b="b"/>
                <a:pathLst>
                  <a:path w="2061" h="2061" extrusionOk="0">
                    <a:moveTo>
                      <a:pt x="1031" y="207"/>
                    </a:moveTo>
                    <a:cubicBezTo>
                      <a:pt x="1490" y="207"/>
                      <a:pt x="1854" y="587"/>
                      <a:pt x="1854" y="1046"/>
                    </a:cubicBezTo>
                    <a:cubicBezTo>
                      <a:pt x="1854" y="1506"/>
                      <a:pt x="1490" y="1870"/>
                      <a:pt x="1031" y="1870"/>
                    </a:cubicBezTo>
                    <a:cubicBezTo>
                      <a:pt x="571" y="1870"/>
                      <a:pt x="191" y="1506"/>
                      <a:pt x="191" y="1046"/>
                    </a:cubicBezTo>
                    <a:cubicBezTo>
                      <a:pt x="191" y="587"/>
                      <a:pt x="571" y="207"/>
                      <a:pt x="1031" y="207"/>
                    </a:cubicBezTo>
                    <a:close/>
                    <a:moveTo>
                      <a:pt x="1031" y="1"/>
                    </a:moveTo>
                    <a:cubicBezTo>
                      <a:pt x="460" y="1"/>
                      <a:pt x="1" y="476"/>
                      <a:pt x="1" y="1030"/>
                    </a:cubicBezTo>
                    <a:cubicBezTo>
                      <a:pt x="1" y="1601"/>
                      <a:pt x="476" y="2060"/>
                      <a:pt x="1031" y="2060"/>
                    </a:cubicBezTo>
                    <a:cubicBezTo>
                      <a:pt x="1601" y="2060"/>
                      <a:pt x="2060" y="1601"/>
                      <a:pt x="2060" y="1030"/>
                    </a:cubicBezTo>
                    <a:cubicBezTo>
                      <a:pt x="2060" y="444"/>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2" name="Google Shape;1012;p20"/>
              <p:cNvSpPr/>
              <p:nvPr/>
            </p:nvSpPr>
            <p:spPr>
              <a:xfrm>
                <a:off x="2364750" y="842900"/>
                <a:ext cx="51525" cy="51925"/>
              </a:xfrm>
              <a:custGeom>
                <a:avLst/>
                <a:gdLst/>
                <a:ahLst/>
                <a:cxnLst/>
                <a:rect l="l" t="t" r="r" b="b"/>
                <a:pathLst>
                  <a:path w="2061" h="2077" extrusionOk="0">
                    <a:moveTo>
                      <a:pt x="1030" y="222"/>
                    </a:moveTo>
                    <a:cubicBezTo>
                      <a:pt x="1490" y="222"/>
                      <a:pt x="1870" y="603"/>
                      <a:pt x="1870" y="1062"/>
                    </a:cubicBezTo>
                    <a:cubicBezTo>
                      <a:pt x="1870" y="1506"/>
                      <a:pt x="1490" y="1886"/>
                      <a:pt x="1030" y="1886"/>
                    </a:cubicBezTo>
                    <a:cubicBezTo>
                      <a:pt x="587" y="1886"/>
                      <a:pt x="206" y="1522"/>
                      <a:pt x="206" y="1062"/>
                    </a:cubicBezTo>
                    <a:cubicBezTo>
                      <a:pt x="206" y="603"/>
                      <a:pt x="587" y="222"/>
                      <a:pt x="1030" y="222"/>
                    </a:cubicBezTo>
                    <a:close/>
                    <a:moveTo>
                      <a:pt x="1030" y="1"/>
                    </a:moveTo>
                    <a:cubicBezTo>
                      <a:pt x="460" y="1"/>
                      <a:pt x="1" y="492"/>
                      <a:pt x="1" y="1046"/>
                    </a:cubicBezTo>
                    <a:cubicBezTo>
                      <a:pt x="1" y="1617"/>
                      <a:pt x="476" y="2076"/>
                      <a:pt x="1030" y="2076"/>
                    </a:cubicBezTo>
                    <a:cubicBezTo>
                      <a:pt x="1616" y="2076"/>
                      <a:pt x="2060" y="1617"/>
                      <a:pt x="2060" y="1046"/>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3" name="Google Shape;1013;p20"/>
              <p:cNvSpPr/>
              <p:nvPr/>
            </p:nvSpPr>
            <p:spPr>
              <a:xfrm>
                <a:off x="2468925" y="9027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0" y="1870"/>
                      <a:pt x="190" y="1506"/>
                      <a:pt x="190" y="1046"/>
                    </a:cubicBezTo>
                    <a:cubicBezTo>
                      <a:pt x="190" y="587"/>
                      <a:pt x="570"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4" name="Google Shape;1014;p20"/>
              <p:cNvSpPr/>
              <p:nvPr/>
            </p:nvSpPr>
            <p:spPr>
              <a:xfrm>
                <a:off x="2637250" y="8928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1" y="1870"/>
                      <a:pt x="190" y="1506"/>
                      <a:pt x="190" y="1046"/>
                    </a:cubicBezTo>
                    <a:cubicBezTo>
                      <a:pt x="190" y="587"/>
                      <a:pt x="571"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5" name="Google Shape;1015;p20"/>
              <p:cNvSpPr/>
              <p:nvPr/>
            </p:nvSpPr>
            <p:spPr>
              <a:xfrm>
                <a:off x="2394450" y="952225"/>
                <a:ext cx="51525" cy="51500"/>
              </a:xfrm>
              <a:custGeom>
                <a:avLst/>
                <a:gdLst/>
                <a:ahLst/>
                <a:cxnLst/>
                <a:rect l="l" t="t" r="r" b="b"/>
                <a:pathLst>
                  <a:path w="2061" h="2060" extrusionOk="0">
                    <a:moveTo>
                      <a:pt x="1030" y="206"/>
                    </a:moveTo>
                    <a:cubicBezTo>
                      <a:pt x="1490" y="206"/>
                      <a:pt x="1870" y="586"/>
                      <a:pt x="1870" y="1046"/>
                    </a:cubicBezTo>
                    <a:cubicBezTo>
                      <a:pt x="1870" y="1489"/>
                      <a:pt x="1490" y="1870"/>
                      <a:pt x="1030" y="1870"/>
                    </a:cubicBezTo>
                    <a:cubicBezTo>
                      <a:pt x="587" y="1870"/>
                      <a:pt x="207" y="1505"/>
                      <a:pt x="207" y="1046"/>
                    </a:cubicBezTo>
                    <a:cubicBezTo>
                      <a:pt x="207" y="586"/>
                      <a:pt x="587" y="206"/>
                      <a:pt x="1030" y="206"/>
                    </a:cubicBezTo>
                    <a:close/>
                    <a:moveTo>
                      <a:pt x="1030" y="0"/>
                    </a:moveTo>
                    <a:cubicBezTo>
                      <a:pt x="460" y="0"/>
                      <a:pt x="1" y="475"/>
                      <a:pt x="1" y="1030"/>
                    </a:cubicBezTo>
                    <a:cubicBezTo>
                      <a:pt x="1" y="1600"/>
                      <a:pt x="476" y="2060"/>
                      <a:pt x="1030" y="2060"/>
                    </a:cubicBezTo>
                    <a:cubicBezTo>
                      <a:pt x="1617"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6" name="Google Shape;1016;p20"/>
              <p:cNvSpPr/>
              <p:nvPr/>
            </p:nvSpPr>
            <p:spPr>
              <a:xfrm>
                <a:off x="2498625" y="991825"/>
                <a:ext cx="51500" cy="51500"/>
              </a:xfrm>
              <a:custGeom>
                <a:avLst/>
                <a:gdLst/>
                <a:ahLst/>
                <a:cxnLst/>
                <a:rect l="l" t="t" r="r" b="b"/>
                <a:pathLst>
                  <a:path w="2060" h="2060" extrusionOk="0">
                    <a:moveTo>
                      <a:pt x="1030" y="206"/>
                    </a:moveTo>
                    <a:cubicBezTo>
                      <a:pt x="1489" y="206"/>
                      <a:pt x="1854" y="587"/>
                      <a:pt x="1854" y="1046"/>
                    </a:cubicBezTo>
                    <a:cubicBezTo>
                      <a:pt x="1854" y="1490"/>
                      <a:pt x="1489" y="1870"/>
                      <a:pt x="1030" y="1870"/>
                    </a:cubicBezTo>
                    <a:cubicBezTo>
                      <a:pt x="571" y="1870"/>
                      <a:pt x="190" y="1506"/>
                      <a:pt x="190" y="1046"/>
                    </a:cubicBezTo>
                    <a:cubicBezTo>
                      <a:pt x="190" y="587"/>
                      <a:pt x="571" y="206"/>
                      <a:pt x="1030" y="206"/>
                    </a:cubicBezTo>
                    <a:close/>
                    <a:moveTo>
                      <a:pt x="1030" y="0"/>
                    </a:moveTo>
                    <a:cubicBezTo>
                      <a:pt x="444" y="0"/>
                      <a:pt x="0" y="476"/>
                      <a:pt x="0" y="1030"/>
                    </a:cubicBezTo>
                    <a:cubicBezTo>
                      <a:pt x="0" y="1601"/>
                      <a:pt x="476" y="2060"/>
                      <a:pt x="1030" y="2060"/>
                    </a:cubicBezTo>
                    <a:cubicBezTo>
                      <a:pt x="1600" y="2060"/>
                      <a:pt x="2060" y="1601"/>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7" name="Google Shape;1017;p20"/>
              <p:cNvSpPr/>
              <p:nvPr/>
            </p:nvSpPr>
            <p:spPr>
              <a:xfrm>
                <a:off x="2840025" y="749025"/>
                <a:ext cx="51525" cy="51525"/>
              </a:xfrm>
              <a:custGeom>
                <a:avLst/>
                <a:gdLst/>
                <a:ahLst/>
                <a:cxnLst/>
                <a:rect l="l" t="t" r="r" b="b"/>
                <a:pathLst>
                  <a:path w="2061" h="2061" extrusionOk="0">
                    <a:moveTo>
                      <a:pt x="1030" y="223"/>
                    </a:moveTo>
                    <a:cubicBezTo>
                      <a:pt x="1490" y="223"/>
                      <a:pt x="1870" y="603"/>
                      <a:pt x="1870" y="1047"/>
                    </a:cubicBezTo>
                    <a:cubicBezTo>
                      <a:pt x="1870" y="1506"/>
                      <a:pt x="1490" y="1886"/>
                      <a:pt x="1030" y="1886"/>
                    </a:cubicBezTo>
                    <a:cubicBezTo>
                      <a:pt x="587" y="1886"/>
                      <a:pt x="207" y="1506"/>
                      <a:pt x="207" y="1047"/>
                    </a:cubicBezTo>
                    <a:cubicBezTo>
                      <a:pt x="207" y="603"/>
                      <a:pt x="587" y="223"/>
                      <a:pt x="1030" y="223"/>
                    </a:cubicBezTo>
                    <a:close/>
                    <a:moveTo>
                      <a:pt x="1030" y="1"/>
                    </a:moveTo>
                    <a:cubicBezTo>
                      <a:pt x="460" y="1"/>
                      <a:pt x="1" y="476"/>
                      <a:pt x="1" y="1031"/>
                    </a:cubicBezTo>
                    <a:cubicBezTo>
                      <a:pt x="1" y="1601"/>
                      <a:pt x="476" y="2060"/>
                      <a:pt x="1030" y="2060"/>
                    </a:cubicBezTo>
                    <a:cubicBezTo>
                      <a:pt x="1617" y="2060"/>
                      <a:pt x="2060" y="1601"/>
                      <a:pt x="2060" y="1031"/>
                    </a:cubicBezTo>
                    <a:cubicBezTo>
                      <a:pt x="2060" y="460"/>
                      <a:pt x="1601"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8" name="Google Shape;1018;p20"/>
              <p:cNvSpPr/>
              <p:nvPr/>
            </p:nvSpPr>
            <p:spPr>
              <a:xfrm>
                <a:off x="2518425" y="570800"/>
                <a:ext cx="51500" cy="51525"/>
              </a:xfrm>
              <a:custGeom>
                <a:avLst/>
                <a:gdLst/>
                <a:ahLst/>
                <a:cxnLst/>
                <a:rect l="l" t="t" r="r" b="b"/>
                <a:pathLst>
                  <a:path w="2060" h="2061" extrusionOk="0">
                    <a:moveTo>
                      <a:pt x="1030" y="223"/>
                    </a:moveTo>
                    <a:cubicBezTo>
                      <a:pt x="1490" y="223"/>
                      <a:pt x="1854" y="603"/>
                      <a:pt x="1854" y="1046"/>
                    </a:cubicBezTo>
                    <a:cubicBezTo>
                      <a:pt x="1854" y="1506"/>
                      <a:pt x="1490" y="1886"/>
                      <a:pt x="1030" y="1886"/>
                    </a:cubicBezTo>
                    <a:cubicBezTo>
                      <a:pt x="571" y="1886"/>
                      <a:pt x="191" y="1506"/>
                      <a:pt x="191" y="1046"/>
                    </a:cubicBezTo>
                    <a:cubicBezTo>
                      <a:pt x="191" y="603"/>
                      <a:pt x="571" y="223"/>
                      <a:pt x="1030" y="223"/>
                    </a:cubicBezTo>
                    <a:close/>
                    <a:moveTo>
                      <a:pt x="1030" y="1"/>
                    </a:moveTo>
                    <a:cubicBezTo>
                      <a:pt x="444" y="1"/>
                      <a:pt x="0" y="476"/>
                      <a:pt x="0" y="1031"/>
                    </a:cubicBezTo>
                    <a:cubicBezTo>
                      <a:pt x="0" y="1601"/>
                      <a:pt x="476" y="2060"/>
                      <a:pt x="1030" y="2060"/>
                    </a:cubicBezTo>
                    <a:cubicBezTo>
                      <a:pt x="1601" y="2060"/>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019" name="Google Shape;1019;p20"/>
            <p:cNvPicPr preferRelativeResize="0"/>
            <p:nvPr/>
          </p:nvPicPr>
          <p:blipFill>
            <a:blip r:embed="rId3">
              <a:alphaModFix amt="40000"/>
            </a:blip>
            <a:stretch>
              <a:fillRect/>
            </a:stretch>
          </p:blipFill>
          <p:spPr>
            <a:xfrm>
              <a:off x="86000" y="2324488"/>
              <a:ext cx="1177350" cy="1177350"/>
            </a:xfrm>
            <a:prstGeom prst="rect">
              <a:avLst/>
            </a:prstGeom>
            <a:noFill/>
            <a:ln>
              <a:noFill/>
            </a:ln>
          </p:spPr>
        </p:pic>
      </p:grpSp>
      <p:grpSp>
        <p:nvGrpSpPr>
          <p:cNvPr id="1020" name="Google Shape;1020;p20"/>
          <p:cNvGrpSpPr/>
          <p:nvPr/>
        </p:nvGrpSpPr>
        <p:grpSpPr>
          <a:xfrm>
            <a:off x="4902267" y="5004162"/>
            <a:ext cx="2169436" cy="4205948"/>
            <a:chOff x="3676700" y="3124942"/>
            <a:chExt cx="1627077" cy="3154461"/>
          </a:xfrm>
        </p:grpSpPr>
        <p:grpSp>
          <p:nvGrpSpPr>
            <p:cNvPr id="1021" name="Google Shape;1021;p20"/>
            <p:cNvGrpSpPr/>
            <p:nvPr/>
          </p:nvGrpSpPr>
          <p:grpSpPr>
            <a:xfrm flipH="1">
              <a:off x="4262562" y="3707759"/>
              <a:ext cx="1041216" cy="2571644"/>
              <a:chOff x="4709050" y="974800"/>
              <a:chExt cx="684425" cy="1690425"/>
            </a:xfrm>
          </p:grpSpPr>
          <p:sp>
            <p:nvSpPr>
              <p:cNvPr id="1022" name="Google Shape;1022;p20"/>
              <p:cNvSpPr/>
              <p:nvPr/>
            </p:nvSpPr>
            <p:spPr>
              <a:xfrm>
                <a:off x="4909450" y="1554625"/>
                <a:ext cx="445600" cy="869400"/>
              </a:xfrm>
              <a:custGeom>
                <a:avLst/>
                <a:gdLst/>
                <a:ahLst/>
                <a:cxnLst/>
                <a:rect l="l" t="t" r="r" b="b"/>
                <a:pathLst>
                  <a:path w="17824" h="34776" extrusionOk="0">
                    <a:moveTo>
                      <a:pt x="16303" y="1"/>
                    </a:moveTo>
                    <a:lnTo>
                      <a:pt x="13832" y="2377"/>
                    </a:lnTo>
                    <a:lnTo>
                      <a:pt x="9887" y="2377"/>
                    </a:lnTo>
                    <a:lnTo>
                      <a:pt x="8524" y="3645"/>
                    </a:lnTo>
                    <a:lnTo>
                      <a:pt x="8524" y="6829"/>
                    </a:lnTo>
                    <a:lnTo>
                      <a:pt x="7336" y="8001"/>
                    </a:lnTo>
                    <a:lnTo>
                      <a:pt x="7336" y="13895"/>
                    </a:lnTo>
                    <a:lnTo>
                      <a:pt x="48" y="21246"/>
                    </a:lnTo>
                    <a:lnTo>
                      <a:pt x="1" y="21262"/>
                    </a:lnTo>
                    <a:lnTo>
                      <a:pt x="1" y="29405"/>
                    </a:lnTo>
                    <a:lnTo>
                      <a:pt x="2583" y="31908"/>
                    </a:lnTo>
                    <a:lnTo>
                      <a:pt x="2583" y="34775"/>
                    </a:lnTo>
                    <a:lnTo>
                      <a:pt x="2773" y="34775"/>
                    </a:lnTo>
                    <a:lnTo>
                      <a:pt x="2773" y="31829"/>
                    </a:lnTo>
                    <a:lnTo>
                      <a:pt x="207" y="29325"/>
                    </a:lnTo>
                    <a:lnTo>
                      <a:pt x="207" y="21341"/>
                    </a:lnTo>
                    <a:lnTo>
                      <a:pt x="7526" y="13974"/>
                    </a:lnTo>
                    <a:lnTo>
                      <a:pt x="7526" y="8081"/>
                    </a:lnTo>
                    <a:lnTo>
                      <a:pt x="8714" y="6908"/>
                    </a:lnTo>
                    <a:lnTo>
                      <a:pt x="8714" y="3740"/>
                    </a:lnTo>
                    <a:lnTo>
                      <a:pt x="9966" y="2567"/>
                    </a:lnTo>
                    <a:lnTo>
                      <a:pt x="13911" y="2567"/>
                    </a:lnTo>
                    <a:lnTo>
                      <a:pt x="16382" y="191"/>
                    </a:lnTo>
                    <a:lnTo>
                      <a:pt x="17824" y="191"/>
                    </a:lnTo>
                    <a:lnTo>
                      <a:pt x="17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3" name="Google Shape;1023;p20"/>
              <p:cNvSpPr/>
              <p:nvPr/>
            </p:nvSpPr>
            <p:spPr>
              <a:xfrm>
                <a:off x="5210875" y="1019950"/>
                <a:ext cx="139425" cy="359250"/>
              </a:xfrm>
              <a:custGeom>
                <a:avLst/>
                <a:gdLst/>
                <a:ahLst/>
                <a:cxnLst/>
                <a:rect l="l" t="t" r="r" b="b"/>
                <a:pathLst>
                  <a:path w="5577" h="14370" extrusionOk="0">
                    <a:moveTo>
                      <a:pt x="2994" y="0"/>
                    </a:moveTo>
                    <a:lnTo>
                      <a:pt x="2994" y="1426"/>
                    </a:lnTo>
                    <a:lnTo>
                      <a:pt x="5371" y="3977"/>
                    </a:lnTo>
                    <a:lnTo>
                      <a:pt x="5371" y="6290"/>
                    </a:lnTo>
                    <a:lnTo>
                      <a:pt x="4579" y="7240"/>
                    </a:lnTo>
                    <a:lnTo>
                      <a:pt x="4579" y="11280"/>
                    </a:lnTo>
                    <a:lnTo>
                      <a:pt x="3153" y="12864"/>
                    </a:lnTo>
                    <a:lnTo>
                      <a:pt x="1378" y="12864"/>
                    </a:lnTo>
                    <a:lnTo>
                      <a:pt x="0" y="14243"/>
                    </a:lnTo>
                    <a:lnTo>
                      <a:pt x="143" y="14370"/>
                    </a:lnTo>
                    <a:lnTo>
                      <a:pt x="1458" y="13070"/>
                    </a:lnTo>
                    <a:lnTo>
                      <a:pt x="3264" y="13070"/>
                    </a:lnTo>
                    <a:lnTo>
                      <a:pt x="4785" y="11359"/>
                    </a:lnTo>
                    <a:lnTo>
                      <a:pt x="4785" y="7320"/>
                    </a:lnTo>
                    <a:lnTo>
                      <a:pt x="5577" y="6369"/>
                    </a:lnTo>
                    <a:lnTo>
                      <a:pt x="5577" y="3898"/>
                    </a:lnTo>
                    <a:lnTo>
                      <a:pt x="3200" y="1363"/>
                    </a:lnTo>
                    <a:lnTo>
                      <a:pt x="3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4" name="Google Shape;1024;p20"/>
              <p:cNvSpPr/>
              <p:nvPr/>
            </p:nvSpPr>
            <p:spPr>
              <a:xfrm>
                <a:off x="4850050" y="1150250"/>
                <a:ext cx="460650" cy="1218325"/>
              </a:xfrm>
              <a:custGeom>
                <a:avLst/>
                <a:gdLst/>
                <a:ahLst/>
                <a:cxnLst/>
                <a:rect l="l" t="t" r="r" b="b"/>
                <a:pathLst>
                  <a:path w="18426" h="48733" extrusionOk="0">
                    <a:moveTo>
                      <a:pt x="17031" y="0"/>
                    </a:moveTo>
                    <a:lnTo>
                      <a:pt x="17031" y="919"/>
                    </a:lnTo>
                    <a:lnTo>
                      <a:pt x="18220" y="2187"/>
                    </a:lnTo>
                    <a:lnTo>
                      <a:pt x="18220" y="5593"/>
                    </a:lnTo>
                    <a:lnTo>
                      <a:pt x="17111" y="6860"/>
                    </a:lnTo>
                    <a:lnTo>
                      <a:pt x="15194" y="6860"/>
                    </a:lnTo>
                    <a:lnTo>
                      <a:pt x="12358" y="9633"/>
                    </a:lnTo>
                    <a:lnTo>
                      <a:pt x="10124" y="9633"/>
                    </a:lnTo>
                    <a:lnTo>
                      <a:pt x="6940" y="12754"/>
                    </a:lnTo>
                    <a:lnTo>
                      <a:pt x="6940" y="30941"/>
                    </a:lnTo>
                    <a:lnTo>
                      <a:pt x="1" y="37643"/>
                    </a:lnTo>
                    <a:lnTo>
                      <a:pt x="1" y="45706"/>
                    </a:lnTo>
                    <a:lnTo>
                      <a:pt x="2900" y="48685"/>
                    </a:lnTo>
                    <a:lnTo>
                      <a:pt x="4357" y="48732"/>
                    </a:lnTo>
                    <a:lnTo>
                      <a:pt x="1189" y="45627"/>
                    </a:lnTo>
                    <a:lnTo>
                      <a:pt x="1189" y="37722"/>
                    </a:lnTo>
                    <a:lnTo>
                      <a:pt x="7922" y="31020"/>
                    </a:lnTo>
                    <a:lnTo>
                      <a:pt x="7922" y="13182"/>
                    </a:lnTo>
                    <a:lnTo>
                      <a:pt x="8952" y="12215"/>
                    </a:lnTo>
                    <a:lnTo>
                      <a:pt x="10900" y="12215"/>
                    </a:lnTo>
                    <a:lnTo>
                      <a:pt x="10900" y="12009"/>
                    </a:lnTo>
                    <a:lnTo>
                      <a:pt x="8872" y="12009"/>
                    </a:lnTo>
                    <a:lnTo>
                      <a:pt x="7732" y="13086"/>
                    </a:lnTo>
                    <a:lnTo>
                      <a:pt x="7732" y="30941"/>
                    </a:lnTo>
                    <a:lnTo>
                      <a:pt x="999" y="37643"/>
                    </a:lnTo>
                    <a:lnTo>
                      <a:pt x="999" y="45706"/>
                    </a:lnTo>
                    <a:lnTo>
                      <a:pt x="3866" y="48526"/>
                    </a:lnTo>
                    <a:lnTo>
                      <a:pt x="2995" y="48495"/>
                    </a:lnTo>
                    <a:lnTo>
                      <a:pt x="207" y="45627"/>
                    </a:lnTo>
                    <a:lnTo>
                      <a:pt x="207" y="37722"/>
                    </a:lnTo>
                    <a:lnTo>
                      <a:pt x="7130" y="31020"/>
                    </a:lnTo>
                    <a:lnTo>
                      <a:pt x="7130" y="12833"/>
                    </a:lnTo>
                    <a:lnTo>
                      <a:pt x="10203" y="9839"/>
                    </a:lnTo>
                    <a:lnTo>
                      <a:pt x="12437" y="9839"/>
                    </a:lnTo>
                    <a:lnTo>
                      <a:pt x="15273" y="7066"/>
                    </a:lnTo>
                    <a:lnTo>
                      <a:pt x="17221" y="7066"/>
                    </a:lnTo>
                    <a:lnTo>
                      <a:pt x="18425" y="5672"/>
                    </a:lnTo>
                    <a:lnTo>
                      <a:pt x="18425" y="2108"/>
                    </a:lnTo>
                    <a:lnTo>
                      <a:pt x="17237" y="840"/>
                    </a:lnTo>
                    <a:lnTo>
                      <a:pt x="172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5" name="Google Shape;1025;p20"/>
              <p:cNvSpPr/>
              <p:nvPr/>
            </p:nvSpPr>
            <p:spPr>
              <a:xfrm>
                <a:off x="4830250" y="1265900"/>
                <a:ext cx="383425" cy="1145050"/>
              </a:xfrm>
              <a:custGeom>
                <a:avLst/>
                <a:gdLst/>
                <a:ahLst/>
                <a:cxnLst/>
                <a:rect l="l" t="t" r="r" b="b"/>
                <a:pathLst>
                  <a:path w="15337" h="45802" extrusionOk="0">
                    <a:moveTo>
                      <a:pt x="15193" y="1"/>
                    </a:moveTo>
                    <a:lnTo>
                      <a:pt x="12041" y="3232"/>
                    </a:lnTo>
                    <a:lnTo>
                      <a:pt x="5529" y="3232"/>
                    </a:lnTo>
                    <a:lnTo>
                      <a:pt x="4563" y="4199"/>
                    </a:lnTo>
                    <a:lnTo>
                      <a:pt x="4563" y="8080"/>
                    </a:lnTo>
                    <a:lnTo>
                      <a:pt x="6939" y="10441"/>
                    </a:lnTo>
                    <a:lnTo>
                      <a:pt x="6939" y="25903"/>
                    </a:lnTo>
                    <a:lnTo>
                      <a:pt x="0" y="32731"/>
                    </a:lnTo>
                    <a:lnTo>
                      <a:pt x="0" y="43980"/>
                    </a:lnTo>
                    <a:lnTo>
                      <a:pt x="1806" y="45801"/>
                    </a:lnTo>
                    <a:lnTo>
                      <a:pt x="1949" y="45675"/>
                    </a:lnTo>
                    <a:lnTo>
                      <a:pt x="206" y="43900"/>
                    </a:lnTo>
                    <a:lnTo>
                      <a:pt x="206" y="32811"/>
                    </a:lnTo>
                    <a:lnTo>
                      <a:pt x="7130" y="25982"/>
                    </a:lnTo>
                    <a:lnTo>
                      <a:pt x="7130" y="10362"/>
                    </a:lnTo>
                    <a:lnTo>
                      <a:pt x="4753" y="8001"/>
                    </a:lnTo>
                    <a:lnTo>
                      <a:pt x="4753" y="4278"/>
                    </a:lnTo>
                    <a:lnTo>
                      <a:pt x="5609" y="3423"/>
                    </a:lnTo>
                    <a:lnTo>
                      <a:pt x="12120" y="3423"/>
                    </a:lnTo>
                    <a:lnTo>
                      <a:pt x="15336" y="143"/>
                    </a:lnTo>
                    <a:lnTo>
                      <a:pt x="15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6" name="Google Shape;1026;p20"/>
              <p:cNvSpPr/>
              <p:nvPr/>
            </p:nvSpPr>
            <p:spPr>
              <a:xfrm>
                <a:off x="4810450" y="1204500"/>
                <a:ext cx="386175" cy="1412000"/>
              </a:xfrm>
              <a:custGeom>
                <a:avLst/>
                <a:gdLst/>
                <a:ahLst/>
                <a:cxnLst/>
                <a:rect l="l" t="t" r="r" b="b"/>
                <a:pathLst>
                  <a:path w="15447" h="56480" extrusionOk="0">
                    <a:moveTo>
                      <a:pt x="15257" y="1"/>
                    </a:moveTo>
                    <a:lnTo>
                      <a:pt x="15257" y="1649"/>
                    </a:lnTo>
                    <a:lnTo>
                      <a:pt x="11993" y="4896"/>
                    </a:lnTo>
                    <a:lnTo>
                      <a:pt x="5498" y="4896"/>
                    </a:lnTo>
                    <a:lnTo>
                      <a:pt x="4357" y="5831"/>
                    </a:lnTo>
                    <a:lnTo>
                      <a:pt x="4357" y="11107"/>
                    </a:lnTo>
                    <a:lnTo>
                      <a:pt x="6733" y="13451"/>
                    </a:lnTo>
                    <a:lnTo>
                      <a:pt x="6733" y="27805"/>
                    </a:lnTo>
                    <a:lnTo>
                      <a:pt x="0" y="34633"/>
                    </a:lnTo>
                    <a:lnTo>
                      <a:pt x="0" y="56480"/>
                    </a:lnTo>
                    <a:lnTo>
                      <a:pt x="206" y="56480"/>
                    </a:lnTo>
                    <a:lnTo>
                      <a:pt x="206" y="34712"/>
                    </a:lnTo>
                    <a:lnTo>
                      <a:pt x="6939" y="27884"/>
                    </a:lnTo>
                    <a:lnTo>
                      <a:pt x="6939" y="13372"/>
                    </a:lnTo>
                    <a:lnTo>
                      <a:pt x="4563" y="11012"/>
                    </a:lnTo>
                    <a:lnTo>
                      <a:pt x="4563" y="5910"/>
                    </a:lnTo>
                    <a:lnTo>
                      <a:pt x="5577" y="5086"/>
                    </a:lnTo>
                    <a:lnTo>
                      <a:pt x="12056" y="5086"/>
                    </a:lnTo>
                    <a:lnTo>
                      <a:pt x="15447" y="1728"/>
                    </a:lnTo>
                    <a:lnTo>
                      <a:pt x="15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7" name="Google Shape;1027;p20"/>
              <p:cNvSpPr/>
              <p:nvPr/>
            </p:nvSpPr>
            <p:spPr>
              <a:xfrm>
                <a:off x="4746675" y="1534825"/>
                <a:ext cx="192525" cy="533125"/>
              </a:xfrm>
              <a:custGeom>
                <a:avLst/>
                <a:gdLst/>
                <a:ahLst/>
                <a:cxnLst/>
                <a:rect l="l" t="t" r="r" b="b"/>
                <a:pathLst>
                  <a:path w="7701" h="21325" extrusionOk="0">
                    <a:moveTo>
                      <a:pt x="6322" y="1"/>
                    </a:moveTo>
                    <a:lnTo>
                      <a:pt x="6322" y="5482"/>
                    </a:lnTo>
                    <a:lnTo>
                      <a:pt x="5435" y="6670"/>
                    </a:lnTo>
                    <a:lnTo>
                      <a:pt x="5593" y="6797"/>
                    </a:lnTo>
                    <a:lnTo>
                      <a:pt x="6512" y="5546"/>
                    </a:lnTo>
                    <a:lnTo>
                      <a:pt x="6512" y="460"/>
                    </a:lnTo>
                    <a:lnTo>
                      <a:pt x="7510" y="1363"/>
                    </a:lnTo>
                    <a:lnTo>
                      <a:pt x="7510" y="7637"/>
                    </a:lnTo>
                    <a:lnTo>
                      <a:pt x="5530" y="9665"/>
                    </a:lnTo>
                    <a:lnTo>
                      <a:pt x="5530" y="11090"/>
                    </a:lnTo>
                    <a:lnTo>
                      <a:pt x="6322" y="11978"/>
                    </a:lnTo>
                    <a:lnTo>
                      <a:pt x="6322" y="14592"/>
                    </a:lnTo>
                    <a:lnTo>
                      <a:pt x="1" y="21182"/>
                    </a:lnTo>
                    <a:lnTo>
                      <a:pt x="159" y="21325"/>
                    </a:lnTo>
                    <a:lnTo>
                      <a:pt x="6512" y="14671"/>
                    </a:lnTo>
                    <a:lnTo>
                      <a:pt x="6512" y="11914"/>
                    </a:lnTo>
                    <a:lnTo>
                      <a:pt x="5720" y="11011"/>
                    </a:lnTo>
                    <a:lnTo>
                      <a:pt x="5720" y="9760"/>
                    </a:lnTo>
                    <a:lnTo>
                      <a:pt x="7700" y="7716"/>
                    </a:lnTo>
                    <a:lnTo>
                      <a:pt x="7700" y="1284"/>
                    </a:lnTo>
                    <a:lnTo>
                      <a:pt x="6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8" name="Google Shape;1028;p20"/>
              <p:cNvSpPr/>
              <p:nvPr/>
            </p:nvSpPr>
            <p:spPr>
              <a:xfrm>
                <a:off x="4780750" y="1797025"/>
                <a:ext cx="168350" cy="692350"/>
              </a:xfrm>
              <a:custGeom>
                <a:avLst/>
                <a:gdLst/>
                <a:ahLst/>
                <a:cxnLst/>
                <a:rect l="l" t="t" r="r" b="b"/>
                <a:pathLst>
                  <a:path w="6734" h="27694" extrusionOk="0">
                    <a:moveTo>
                      <a:pt x="6543" y="0"/>
                    </a:moveTo>
                    <a:lnTo>
                      <a:pt x="6543" y="4040"/>
                    </a:lnTo>
                    <a:lnTo>
                      <a:pt x="0" y="10663"/>
                    </a:lnTo>
                    <a:lnTo>
                      <a:pt x="0" y="27693"/>
                    </a:lnTo>
                    <a:lnTo>
                      <a:pt x="206" y="27693"/>
                    </a:lnTo>
                    <a:lnTo>
                      <a:pt x="206" y="10742"/>
                    </a:lnTo>
                    <a:lnTo>
                      <a:pt x="6733" y="4151"/>
                    </a:lnTo>
                    <a:lnTo>
                      <a:pt x="6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9" name="Google Shape;1029;p20"/>
              <p:cNvSpPr/>
              <p:nvPr/>
            </p:nvSpPr>
            <p:spPr>
              <a:xfrm>
                <a:off x="5346725" y="1534425"/>
                <a:ext cx="46750" cy="46375"/>
              </a:xfrm>
              <a:custGeom>
                <a:avLst/>
                <a:gdLst/>
                <a:ahLst/>
                <a:cxnLst/>
                <a:rect l="l" t="t" r="r" b="b"/>
                <a:pathLst>
                  <a:path w="1870" h="1855" extrusionOk="0">
                    <a:moveTo>
                      <a:pt x="935" y="1"/>
                    </a:moveTo>
                    <a:cubicBezTo>
                      <a:pt x="412" y="1"/>
                      <a:pt x="0" y="413"/>
                      <a:pt x="0" y="920"/>
                    </a:cubicBezTo>
                    <a:cubicBezTo>
                      <a:pt x="0" y="1442"/>
                      <a:pt x="412" y="1854"/>
                      <a:pt x="935" y="1854"/>
                    </a:cubicBezTo>
                    <a:cubicBezTo>
                      <a:pt x="1442" y="1854"/>
                      <a:pt x="1870" y="1442"/>
                      <a:pt x="1870" y="920"/>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0" name="Google Shape;1030;p20"/>
              <p:cNvSpPr/>
              <p:nvPr/>
            </p:nvSpPr>
            <p:spPr>
              <a:xfrm>
                <a:off x="5262750" y="974800"/>
                <a:ext cx="46375" cy="46350"/>
              </a:xfrm>
              <a:custGeom>
                <a:avLst/>
                <a:gdLst/>
                <a:ahLst/>
                <a:cxnLst/>
                <a:rect l="l" t="t" r="r" b="b"/>
                <a:pathLst>
                  <a:path w="1855" h="1854" extrusionOk="0">
                    <a:moveTo>
                      <a:pt x="919" y="0"/>
                    </a:moveTo>
                    <a:cubicBezTo>
                      <a:pt x="412" y="0"/>
                      <a:pt x="1" y="412"/>
                      <a:pt x="1" y="935"/>
                    </a:cubicBezTo>
                    <a:cubicBezTo>
                      <a:pt x="1" y="1442"/>
                      <a:pt x="412" y="1854"/>
                      <a:pt x="919" y="1854"/>
                    </a:cubicBezTo>
                    <a:cubicBezTo>
                      <a:pt x="1442" y="1854"/>
                      <a:pt x="1854" y="1442"/>
                      <a:pt x="1854" y="935"/>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1" name="Google Shape;1031;p20"/>
              <p:cNvSpPr/>
              <p:nvPr/>
            </p:nvSpPr>
            <p:spPr>
              <a:xfrm>
                <a:off x="4861525" y="2390725"/>
                <a:ext cx="46775" cy="46375"/>
              </a:xfrm>
              <a:custGeom>
                <a:avLst/>
                <a:gdLst/>
                <a:ahLst/>
                <a:cxnLst/>
                <a:rect l="l" t="t" r="r" b="b"/>
                <a:pathLst>
                  <a:path w="1871" h="1855" extrusionOk="0">
                    <a:moveTo>
                      <a:pt x="936" y="1"/>
                    </a:moveTo>
                    <a:cubicBezTo>
                      <a:pt x="413" y="1"/>
                      <a:pt x="1" y="412"/>
                      <a:pt x="1" y="935"/>
                    </a:cubicBezTo>
                    <a:cubicBezTo>
                      <a:pt x="1" y="1442"/>
                      <a:pt x="413" y="1854"/>
                      <a:pt x="936" y="1854"/>
                    </a:cubicBezTo>
                    <a:cubicBezTo>
                      <a:pt x="1443" y="1854"/>
                      <a:pt x="1870" y="1442"/>
                      <a:pt x="1870" y="935"/>
                    </a:cubicBezTo>
                    <a:cubicBezTo>
                      <a:pt x="1870" y="412"/>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2" name="Google Shape;1032;p20"/>
              <p:cNvSpPr/>
              <p:nvPr/>
            </p:nvSpPr>
            <p:spPr>
              <a:xfrm>
                <a:off x="4920950" y="1772075"/>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3" name="Google Shape;1033;p20"/>
              <p:cNvSpPr/>
              <p:nvPr/>
            </p:nvSpPr>
            <p:spPr>
              <a:xfrm>
                <a:off x="4709050" y="2059225"/>
                <a:ext cx="46375" cy="46350"/>
              </a:xfrm>
              <a:custGeom>
                <a:avLst/>
                <a:gdLst/>
                <a:ahLst/>
                <a:cxnLst/>
                <a:rect l="l" t="t" r="r" b="b"/>
                <a:pathLst>
                  <a:path w="1855" h="1854" extrusionOk="0">
                    <a:moveTo>
                      <a:pt x="935" y="0"/>
                    </a:moveTo>
                    <a:cubicBezTo>
                      <a:pt x="413" y="0"/>
                      <a:pt x="1" y="412"/>
                      <a:pt x="1" y="919"/>
                    </a:cubicBezTo>
                    <a:cubicBezTo>
                      <a:pt x="1" y="1442"/>
                      <a:pt x="413"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4" name="Google Shape;1034;p20"/>
              <p:cNvSpPr/>
              <p:nvPr/>
            </p:nvSpPr>
            <p:spPr>
              <a:xfrm>
                <a:off x="5109075" y="1435425"/>
                <a:ext cx="46775" cy="46350"/>
              </a:xfrm>
              <a:custGeom>
                <a:avLst/>
                <a:gdLst/>
                <a:ahLst/>
                <a:cxnLst/>
                <a:rect l="l" t="t" r="r" b="b"/>
                <a:pathLst>
                  <a:path w="1871" h="1854" extrusionOk="0">
                    <a:moveTo>
                      <a:pt x="935" y="0"/>
                    </a:moveTo>
                    <a:cubicBezTo>
                      <a:pt x="413" y="0"/>
                      <a:pt x="1" y="412"/>
                      <a:pt x="1" y="919"/>
                    </a:cubicBezTo>
                    <a:cubicBezTo>
                      <a:pt x="1" y="1442"/>
                      <a:pt x="413"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5" name="Google Shape;1035;p20"/>
              <p:cNvSpPr/>
              <p:nvPr/>
            </p:nvSpPr>
            <p:spPr>
              <a:xfrm>
                <a:off x="5188300" y="1360950"/>
                <a:ext cx="46750" cy="46375"/>
              </a:xfrm>
              <a:custGeom>
                <a:avLst/>
                <a:gdLst/>
                <a:ahLst/>
                <a:cxnLst/>
                <a:rect l="l" t="t" r="r" b="b"/>
                <a:pathLst>
                  <a:path w="1870" h="1855" extrusionOk="0">
                    <a:moveTo>
                      <a:pt x="935" y="1"/>
                    </a:moveTo>
                    <a:cubicBezTo>
                      <a:pt x="412" y="1"/>
                      <a:pt x="0" y="413"/>
                      <a:pt x="0" y="935"/>
                    </a:cubicBezTo>
                    <a:cubicBezTo>
                      <a:pt x="0" y="1442"/>
                      <a:pt x="412" y="1854"/>
                      <a:pt x="935" y="1854"/>
                    </a:cubicBezTo>
                    <a:cubicBezTo>
                      <a:pt x="1442" y="1854"/>
                      <a:pt x="1870" y="1442"/>
                      <a:pt x="1870" y="935"/>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6" name="Google Shape;1036;p20"/>
              <p:cNvSpPr/>
              <p:nvPr/>
            </p:nvSpPr>
            <p:spPr>
              <a:xfrm>
                <a:off x="5250075" y="1101150"/>
                <a:ext cx="51525" cy="51500"/>
              </a:xfrm>
              <a:custGeom>
                <a:avLst/>
                <a:gdLst/>
                <a:ahLst/>
                <a:cxnLst/>
                <a:rect l="l" t="t" r="r" b="b"/>
                <a:pathLst>
                  <a:path w="2061" h="2060" extrusionOk="0">
                    <a:moveTo>
                      <a:pt x="1062" y="190"/>
                    </a:moveTo>
                    <a:cubicBezTo>
                      <a:pt x="1506" y="190"/>
                      <a:pt x="1886" y="570"/>
                      <a:pt x="1886" y="1030"/>
                    </a:cubicBezTo>
                    <a:cubicBezTo>
                      <a:pt x="1886" y="1489"/>
                      <a:pt x="1506" y="1854"/>
                      <a:pt x="1062" y="1854"/>
                    </a:cubicBezTo>
                    <a:cubicBezTo>
                      <a:pt x="603" y="1854"/>
                      <a:pt x="222" y="1489"/>
                      <a:pt x="222" y="1030"/>
                    </a:cubicBezTo>
                    <a:cubicBezTo>
                      <a:pt x="222" y="570"/>
                      <a:pt x="587" y="222"/>
                      <a:pt x="1062" y="190"/>
                    </a:cubicBezTo>
                    <a:close/>
                    <a:moveTo>
                      <a:pt x="1030" y="0"/>
                    </a:moveTo>
                    <a:cubicBezTo>
                      <a:pt x="460" y="0"/>
                      <a:pt x="1" y="475"/>
                      <a:pt x="1" y="1030"/>
                    </a:cubicBezTo>
                    <a:cubicBezTo>
                      <a:pt x="1" y="1600"/>
                      <a:pt x="476" y="2060"/>
                      <a:pt x="1030" y="2060"/>
                    </a:cubicBezTo>
                    <a:cubicBezTo>
                      <a:pt x="1616" y="2060"/>
                      <a:pt x="2060" y="1584"/>
                      <a:pt x="2060" y="1030"/>
                    </a:cubicBezTo>
                    <a:cubicBezTo>
                      <a:pt x="2060" y="475"/>
                      <a:pt x="1616" y="16"/>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7" name="Google Shape;1037;p20"/>
              <p:cNvSpPr/>
              <p:nvPr/>
            </p:nvSpPr>
            <p:spPr>
              <a:xfrm>
                <a:off x="5166100" y="1155400"/>
                <a:ext cx="51525" cy="51500"/>
              </a:xfrm>
              <a:custGeom>
                <a:avLst/>
                <a:gdLst/>
                <a:ahLst/>
                <a:cxnLst/>
                <a:rect l="l" t="t" r="r" b="b"/>
                <a:pathLst>
                  <a:path w="2061" h="2060" extrusionOk="0">
                    <a:moveTo>
                      <a:pt x="1047" y="206"/>
                    </a:moveTo>
                    <a:cubicBezTo>
                      <a:pt x="1506" y="206"/>
                      <a:pt x="1886" y="587"/>
                      <a:pt x="1886" y="1030"/>
                    </a:cubicBezTo>
                    <a:cubicBezTo>
                      <a:pt x="1886" y="1490"/>
                      <a:pt x="1506" y="1870"/>
                      <a:pt x="1047" y="1870"/>
                    </a:cubicBezTo>
                    <a:cubicBezTo>
                      <a:pt x="587" y="1870"/>
                      <a:pt x="207" y="1490"/>
                      <a:pt x="207" y="1030"/>
                    </a:cubicBezTo>
                    <a:cubicBezTo>
                      <a:pt x="207" y="587"/>
                      <a:pt x="571" y="222"/>
                      <a:pt x="1047" y="206"/>
                    </a:cubicBezTo>
                    <a:close/>
                    <a:moveTo>
                      <a:pt x="1031" y="0"/>
                    </a:moveTo>
                    <a:cubicBezTo>
                      <a:pt x="445" y="0"/>
                      <a:pt x="1" y="476"/>
                      <a:pt x="1" y="1030"/>
                    </a:cubicBezTo>
                    <a:cubicBezTo>
                      <a:pt x="1" y="1601"/>
                      <a:pt x="476" y="2060"/>
                      <a:pt x="1031" y="2060"/>
                    </a:cubicBezTo>
                    <a:cubicBezTo>
                      <a:pt x="1601" y="2060"/>
                      <a:pt x="2060" y="1585"/>
                      <a:pt x="2060" y="1030"/>
                    </a:cubicBezTo>
                    <a:cubicBezTo>
                      <a:pt x="2060" y="476"/>
                      <a:pt x="1601" y="32"/>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8" name="Google Shape;1038;p20"/>
              <p:cNvSpPr/>
              <p:nvPr/>
            </p:nvSpPr>
            <p:spPr>
              <a:xfrm>
                <a:off x="5205725" y="1229850"/>
                <a:ext cx="51500" cy="51525"/>
              </a:xfrm>
              <a:custGeom>
                <a:avLst/>
                <a:gdLst/>
                <a:ahLst/>
                <a:cxnLst/>
                <a:rect l="l" t="t" r="r" b="b"/>
                <a:pathLst>
                  <a:path w="2060" h="2061" extrusionOk="0">
                    <a:moveTo>
                      <a:pt x="1046" y="191"/>
                    </a:moveTo>
                    <a:cubicBezTo>
                      <a:pt x="1505" y="191"/>
                      <a:pt x="1885" y="571"/>
                      <a:pt x="1885" y="1031"/>
                    </a:cubicBezTo>
                    <a:cubicBezTo>
                      <a:pt x="1885" y="1490"/>
                      <a:pt x="1505" y="1854"/>
                      <a:pt x="1046" y="1854"/>
                    </a:cubicBezTo>
                    <a:cubicBezTo>
                      <a:pt x="586" y="1854"/>
                      <a:pt x="206" y="1490"/>
                      <a:pt x="206" y="1031"/>
                    </a:cubicBezTo>
                    <a:cubicBezTo>
                      <a:pt x="206" y="571"/>
                      <a:pt x="571" y="223"/>
                      <a:pt x="1046" y="191"/>
                    </a:cubicBezTo>
                    <a:close/>
                    <a:moveTo>
                      <a:pt x="1030" y="1"/>
                    </a:moveTo>
                    <a:cubicBezTo>
                      <a:pt x="444" y="1"/>
                      <a:pt x="0" y="476"/>
                      <a:pt x="0" y="1031"/>
                    </a:cubicBezTo>
                    <a:cubicBezTo>
                      <a:pt x="0" y="1601"/>
                      <a:pt x="475" y="2060"/>
                      <a:pt x="1030" y="2060"/>
                    </a:cubicBezTo>
                    <a:cubicBezTo>
                      <a:pt x="1600" y="2060"/>
                      <a:pt x="2060" y="1585"/>
                      <a:pt x="2060" y="1031"/>
                    </a:cubicBezTo>
                    <a:cubicBezTo>
                      <a:pt x="2060" y="476"/>
                      <a:pt x="1600" y="17"/>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9" name="Google Shape;1039;p20"/>
              <p:cNvSpPr/>
              <p:nvPr/>
            </p:nvSpPr>
            <p:spPr>
              <a:xfrm>
                <a:off x="4844100" y="1695225"/>
                <a:ext cx="51525" cy="51525"/>
              </a:xfrm>
              <a:custGeom>
                <a:avLst/>
                <a:gdLst/>
                <a:ahLst/>
                <a:cxnLst/>
                <a:rect l="l" t="t" r="r" b="b"/>
                <a:pathLst>
                  <a:path w="2061" h="2061" extrusionOk="0">
                    <a:moveTo>
                      <a:pt x="1062" y="191"/>
                    </a:moveTo>
                    <a:cubicBezTo>
                      <a:pt x="1506" y="191"/>
                      <a:pt x="1886" y="571"/>
                      <a:pt x="1886" y="1031"/>
                    </a:cubicBezTo>
                    <a:cubicBezTo>
                      <a:pt x="1886" y="1490"/>
                      <a:pt x="1506" y="1854"/>
                      <a:pt x="1062" y="1854"/>
                    </a:cubicBezTo>
                    <a:cubicBezTo>
                      <a:pt x="603" y="1854"/>
                      <a:pt x="223" y="1490"/>
                      <a:pt x="223" y="1031"/>
                    </a:cubicBezTo>
                    <a:cubicBezTo>
                      <a:pt x="223" y="571"/>
                      <a:pt x="587" y="207"/>
                      <a:pt x="1062" y="191"/>
                    </a:cubicBezTo>
                    <a:close/>
                    <a:moveTo>
                      <a:pt x="1031" y="1"/>
                    </a:moveTo>
                    <a:cubicBezTo>
                      <a:pt x="460" y="1"/>
                      <a:pt x="1" y="476"/>
                      <a:pt x="1" y="1031"/>
                    </a:cubicBezTo>
                    <a:cubicBezTo>
                      <a:pt x="1" y="1601"/>
                      <a:pt x="476" y="2060"/>
                      <a:pt x="1031" y="2060"/>
                    </a:cubicBezTo>
                    <a:cubicBezTo>
                      <a:pt x="1617" y="2060"/>
                      <a:pt x="2060" y="1585"/>
                      <a:pt x="2060" y="1031"/>
                    </a:cubicBezTo>
                    <a:cubicBezTo>
                      <a:pt x="2060" y="476"/>
                      <a:pt x="1601" y="17"/>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0" name="Google Shape;1040;p20"/>
              <p:cNvSpPr/>
              <p:nvPr/>
            </p:nvSpPr>
            <p:spPr>
              <a:xfrm>
                <a:off x="4787075" y="2613700"/>
                <a:ext cx="51900" cy="51525"/>
              </a:xfrm>
              <a:custGeom>
                <a:avLst/>
                <a:gdLst/>
                <a:ahLst/>
                <a:cxnLst/>
                <a:rect l="l" t="t" r="r" b="b"/>
                <a:pathLst>
                  <a:path w="2076" h="2061" extrusionOk="0">
                    <a:moveTo>
                      <a:pt x="1062" y="191"/>
                    </a:moveTo>
                    <a:cubicBezTo>
                      <a:pt x="1521" y="191"/>
                      <a:pt x="1886" y="571"/>
                      <a:pt x="1886" y="1031"/>
                    </a:cubicBezTo>
                    <a:cubicBezTo>
                      <a:pt x="1886" y="1474"/>
                      <a:pt x="1506" y="1854"/>
                      <a:pt x="1062" y="1854"/>
                    </a:cubicBezTo>
                    <a:cubicBezTo>
                      <a:pt x="603" y="1854"/>
                      <a:pt x="222" y="1474"/>
                      <a:pt x="222" y="1031"/>
                    </a:cubicBezTo>
                    <a:cubicBezTo>
                      <a:pt x="222" y="587"/>
                      <a:pt x="587" y="207"/>
                      <a:pt x="1062" y="191"/>
                    </a:cubicBezTo>
                    <a:close/>
                    <a:moveTo>
                      <a:pt x="1046" y="1"/>
                    </a:moveTo>
                    <a:cubicBezTo>
                      <a:pt x="460" y="1"/>
                      <a:pt x="1" y="476"/>
                      <a:pt x="1" y="1031"/>
                    </a:cubicBezTo>
                    <a:cubicBezTo>
                      <a:pt x="1" y="1601"/>
                      <a:pt x="492" y="2060"/>
                      <a:pt x="1046" y="2060"/>
                    </a:cubicBezTo>
                    <a:cubicBezTo>
                      <a:pt x="1617" y="2060"/>
                      <a:pt x="2076" y="1585"/>
                      <a:pt x="2076" y="1031"/>
                    </a:cubicBezTo>
                    <a:cubicBezTo>
                      <a:pt x="2076" y="476"/>
                      <a:pt x="1617" y="17"/>
                      <a:pt x="1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1" name="Google Shape;1041;p20"/>
              <p:cNvSpPr/>
              <p:nvPr/>
            </p:nvSpPr>
            <p:spPr>
              <a:xfrm>
                <a:off x="4752625" y="2486975"/>
                <a:ext cx="51500" cy="51500"/>
              </a:xfrm>
              <a:custGeom>
                <a:avLst/>
                <a:gdLst/>
                <a:ahLst/>
                <a:cxnLst/>
                <a:rect l="l" t="t" r="r" b="b"/>
                <a:pathLst>
                  <a:path w="2060" h="2060" extrusionOk="0">
                    <a:moveTo>
                      <a:pt x="1046" y="190"/>
                    </a:moveTo>
                    <a:cubicBezTo>
                      <a:pt x="1505" y="190"/>
                      <a:pt x="1886" y="571"/>
                      <a:pt x="1886" y="1030"/>
                    </a:cubicBezTo>
                    <a:cubicBezTo>
                      <a:pt x="1886" y="1474"/>
                      <a:pt x="1505" y="1854"/>
                      <a:pt x="1046" y="1854"/>
                    </a:cubicBezTo>
                    <a:cubicBezTo>
                      <a:pt x="586" y="1854"/>
                      <a:pt x="222" y="1474"/>
                      <a:pt x="222" y="1030"/>
                    </a:cubicBezTo>
                    <a:cubicBezTo>
                      <a:pt x="222" y="571"/>
                      <a:pt x="602" y="190"/>
                      <a:pt x="1046" y="190"/>
                    </a:cubicBezTo>
                    <a:close/>
                    <a:moveTo>
                      <a:pt x="1030" y="0"/>
                    </a:moveTo>
                    <a:cubicBezTo>
                      <a:pt x="460" y="0"/>
                      <a:pt x="0" y="476"/>
                      <a:pt x="0" y="1030"/>
                    </a:cubicBezTo>
                    <a:cubicBezTo>
                      <a:pt x="0" y="1600"/>
                      <a:pt x="476" y="2060"/>
                      <a:pt x="1030" y="2060"/>
                    </a:cubicBezTo>
                    <a:cubicBezTo>
                      <a:pt x="1600" y="2060"/>
                      <a:pt x="2060" y="1585"/>
                      <a:pt x="2060" y="1030"/>
                    </a:cubicBezTo>
                    <a:cubicBezTo>
                      <a:pt x="2060" y="476"/>
                      <a:pt x="1600"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2" name="Google Shape;1042;p20"/>
              <p:cNvSpPr/>
              <p:nvPr/>
            </p:nvSpPr>
            <p:spPr>
              <a:xfrm>
                <a:off x="4950250" y="2421625"/>
                <a:ext cx="51525" cy="51500"/>
              </a:xfrm>
              <a:custGeom>
                <a:avLst/>
                <a:gdLst/>
                <a:ahLst/>
                <a:cxnLst/>
                <a:rect l="l" t="t" r="r" b="b"/>
                <a:pathLst>
                  <a:path w="2061" h="2060" extrusionOk="0">
                    <a:moveTo>
                      <a:pt x="1046" y="190"/>
                    </a:moveTo>
                    <a:cubicBezTo>
                      <a:pt x="1506" y="190"/>
                      <a:pt x="1886" y="571"/>
                      <a:pt x="1886" y="1030"/>
                    </a:cubicBezTo>
                    <a:cubicBezTo>
                      <a:pt x="1886" y="1474"/>
                      <a:pt x="1506" y="1854"/>
                      <a:pt x="1046" y="1854"/>
                    </a:cubicBezTo>
                    <a:cubicBezTo>
                      <a:pt x="587" y="1854"/>
                      <a:pt x="223" y="1474"/>
                      <a:pt x="223" y="1030"/>
                    </a:cubicBezTo>
                    <a:cubicBezTo>
                      <a:pt x="223" y="571"/>
                      <a:pt x="587" y="190"/>
                      <a:pt x="1046" y="190"/>
                    </a:cubicBezTo>
                    <a:close/>
                    <a:moveTo>
                      <a:pt x="1030" y="0"/>
                    </a:moveTo>
                    <a:cubicBezTo>
                      <a:pt x="444" y="0"/>
                      <a:pt x="1" y="476"/>
                      <a:pt x="1" y="1030"/>
                    </a:cubicBezTo>
                    <a:cubicBezTo>
                      <a:pt x="1" y="1600"/>
                      <a:pt x="476" y="2060"/>
                      <a:pt x="1030" y="2060"/>
                    </a:cubicBezTo>
                    <a:cubicBezTo>
                      <a:pt x="1601" y="2060"/>
                      <a:pt x="2060" y="1584"/>
                      <a:pt x="2060" y="1030"/>
                    </a:cubicBezTo>
                    <a:cubicBezTo>
                      <a:pt x="2060" y="476"/>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043" name="Google Shape;1043;p20"/>
            <p:cNvPicPr preferRelativeResize="0"/>
            <p:nvPr/>
          </p:nvPicPr>
          <p:blipFill>
            <a:blip r:embed="rId3">
              <a:alphaModFix amt="40000"/>
            </a:blip>
            <a:stretch>
              <a:fillRect/>
            </a:stretch>
          </p:blipFill>
          <p:spPr>
            <a:xfrm>
              <a:off x="3676700" y="4019813"/>
              <a:ext cx="1177350" cy="1177350"/>
            </a:xfrm>
            <a:prstGeom prst="rect">
              <a:avLst/>
            </a:prstGeom>
            <a:noFill/>
            <a:ln>
              <a:noFill/>
            </a:ln>
          </p:spPr>
        </p:pic>
        <p:pic>
          <p:nvPicPr>
            <p:cNvPr id="1044" name="Google Shape;1044;p20"/>
            <p:cNvPicPr preferRelativeResize="0"/>
            <p:nvPr/>
          </p:nvPicPr>
          <p:blipFill>
            <a:blip r:embed="rId3">
              <a:alphaModFix amt="40000"/>
            </a:blip>
            <a:stretch>
              <a:fillRect/>
            </a:stretch>
          </p:blipFill>
          <p:spPr>
            <a:xfrm>
              <a:off x="3819811" y="3124942"/>
              <a:ext cx="1177350" cy="1177350"/>
            </a:xfrm>
            <a:prstGeom prst="rect">
              <a:avLst/>
            </a:prstGeom>
            <a:noFill/>
            <a:ln>
              <a:noFill/>
            </a:ln>
          </p:spPr>
        </p:pic>
      </p:grpSp>
    </p:spTree>
    <p:extLst>
      <p:ext uri="{BB962C8B-B14F-4D97-AF65-F5344CB8AC3E}">
        <p14:creationId xmlns:p14="http://schemas.microsoft.com/office/powerpoint/2010/main" val="4420003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94B6F-6ED2-F5DF-390D-D9C656029B5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01EC59BD-A0EB-69C7-9813-0043AABC0B4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45B1F5-FD9B-7667-4453-68E694ADD76F}"/>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5" name="Footer Placeholder 4">
            <a:extLst>
              <a:ext uri="{FF2B5EF4-FFF2-40B4-BE49-F238E27FC236}">
                <a16:creationId xmlns:a16="http://schemas.microsoft.com/office/drawing/2014/main" id="{4B6AFEA2-3C89-0BEB-F10B-E88C3BB72B2F}"/>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9A22330A-4B7A-B2C9-3569-520071D0A609}"/>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343750021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045"/>
        <p:cNvGrpSpPr/>
        <p:nvPr/>
      </p:nvGrpSpPr>
      <p:grpSpPr>
        <a:xfrm>
          <a:off x="0" y="0"/>
          <a:ext cx="0" cy="0"/>
          <a:chOff x="0" y="0"/>
          <a:chExt cx="0" cy="0"/>
        </a:xfrm>
      </p:grpSpPr>
      <p:pic>
        <p:nvPicPr>
          <p:cNvPr id="1046" name="Google Shape;1046;p21"/>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1047" name="Google Shape;1047;p21"/>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48" name="Google Shape;1048;p21"/>
          <p:cNvSpPr txBox="1">
            <a:spLocks noGrp="1"/>
          </p:cNvSpPr>
          <p:nvPr>
            <p:ph type="subTitle" idx="1"/>
          </p:nvPr>
        </p:nvSpPr>
        <p:spPr>
          <a:xfrm>
            <a:off x="960033" y="2205819"/>
            <a:ext cx="3134800" cy="169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49" name="Google Shape;1049;p21"/>
          <p:cNvSpPr txBox="1">
            <a:spLocks noGrp="1"/>
          </p:cNvSpPr>
          <p:nvPr>
            <p:ph type="subTitle" idx="2"/>
          </p:nvPr>
        </p:nvSpPr>
        <p:spPr>
          <a:xfrm>
            <a:off x="4560715" y="2205819"/>
            <a:ext cx="3134800" cy="169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0" name="Google Shape;1050;p21"/>
          <p:cNvSpPr txBox="1">
            <a:spLocks noGrp="1"/>
          </p:cNvSpPr>
          <p:nvPr>
            <p:ph type="subTitle" idx="3"/>
          </p:nvPr>
        </p:nvSpPr>
        <p:spPr>
          <a:xfrm>
            <a:off x="8161395" y="2205819"/>
            <a:ext cx="3134800" cy="169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1" name="Google Shape;1051;p21"/>
          <p:cNvSpPr txBox="1">
            <a:spLocks noGrp="1"/>
          </p:cNvSpPr>
          <p:nvPr>
            <p:ph type="subTitle" idx="4"/>
          </p:nvPr>
        </p:nvSpPr>
        <p:spPr>
          <a:xfrm>
            <a:off x="960033" y="4454508"/>
            <a:ext cx="3134800" cy="169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21"/>
          <p:cNvSpPr txBox="1">
            <a:spLocks noGrp="1"/>
          </p:cNvSpPr>
          <p:nvPr>
            <p:ph type="subTitle" idx="5"/>
          </p:nvPr>
        </p:nvSpPr>
        <p:spPr>
          <a:xfrm>
            <a:off x="4560715" y="4454508"/>
            <a:ext cx="3134800" cy="169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21"/>
          <p:cNvSpPr txBox="1">
            <a:spLocks noGrp="1"/>
          </p:cNvSpPr>
          <p:nvPr>
            <p:ph type="subTitle" idx="6"/>
          </p:nvPr>
        </p:nvSpPr>
        <p:spPr>
          <a:xfrm>
            <a:off x="8161395" y="4454508"/>
            <a:ext cx="3134800" cy="169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21"/>
          <p:cNvSpPr txBox="1">
            <a:spLocks noGrp="1"/>
          </p:cNvSpPr>
          <p:nvPr>
            <p:ph type="subTitle" idx="7"/>
          </p:nvPr>
        </p:nvSpPr>
        <p:spPr>
          <a:xfrm>
            <a:off x="953467" y="1663500"/>
            <a:ext cx="3134800" cy="631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1055" name="Google Shape;1055;p21"/>
          <p:cNvSpPr txBox="1">
            <a:spLocks noGrp="1"/>
          </p:cNvSpPr>
          <p:nvPr>
            <p:ph type="subTitle" idx="8"/>
          </p:nvPr>
        </p:nvSpPr>
        <p:spPr>
          <a:xfrm>
            <a:off x="4560717" y="1663500"/>
            <a:ext cx="3134800" cy="631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1056" name="Google Shape;1056;p21"/>
          <p:cNvSpPr txBox="1">
            <a:spLocks noGrp="1"/>
          </p:cNvSpPr>
          <p:nvPr>
            <p:ph type="subTitle" idx="9"/>
          </p:nvPr>
        </p:nvSpPr>
        <p:spPr>
          <a:xfrm>
            <a:off x="8167967" y="1663500"/>
            <a:ext cx="3134800" cy="631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1057" name="Google Shape;1057;p21"/>
          <p:cNvSpPr txBox="1">
            <a:spLocks noGrp="1"/>
          </p:cNvSpPr>
          <p:nvPr>
            <p:ph type="subTitle" idx="13"/>
          </p:nvPr>
        </p:nvSpPr>
        <p:spPr>
          <a:xfrm>
            <a:off x="953467" y="3912195"/>
            <a:ext cx="3134800" cy="631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1058" name="Google Shape;1058;p21"/>
          <p:cNvSpPr txBox="1">
            <a:spLocks noGrp="1"/>
          </p:cNvSpPr>
          <p:nvPr>
            <p:ph type="subTitle" idx="14"/>
          </p:nvPr>
        </p:nvSpPr>
        <p:spPr>
          <a:xfrm>
            <a:off x="4560717" y="3912195"/>
            <a:ext cx="3134800" cy="631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sp>
        <p:nvSpPr>
          <p:cNvPr id="1059" name="Google Shape;1059;p21"/>
          <p:cNvSpPr txBox="1">
            <a:spLocks noGrp="1"/>
          </p:cNvSpPr>
          <p:nvPr>
            <p:ph type="subTitle" idx="15"/>
          </p:nvPr>
        </p:nvSpPr>
        <p:spPr>
          <a:xfrm>
            <a:off x="8167967" y="3912195"/>
            <a:ext cx="3134800" cy="631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1pPr>
            <a:lvl2pPr lvl="1"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2pPr>
            <a:lvl3pPr lvl="2"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3pPr>
            <a:lvl4pPr lvl="3"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4pPr>
            <a:lvl5pPr lvl="4"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5pPr>
            <a:lvl6pPr lvl="5"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6pPr>
            <a:lvl7pPr lvl="6"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7pPr>
            <a:lvl8pPr lvl="7"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8pPr>
            <a:lvl9pPr lvl="8" algn="ctr" rtl="0">
              <a:lnSpc>
                <a:spcPct val="100000"/>
              </a:lnSpc>
              <a:spcBef>
                <a:spcPts val="0"/>
              </a:spcBef>
              <a:spcAft>
                <a:spcPts val="0"/>
              </a:spcAft>
              <a:buClr>
                <a:schemeClr val="dk1"/>
              </a:buClr>
              <a:buSzPts val="1800"/>
              <a:buFont typeface="Aldrich"/>
              <a:buNone/>
              <a:defRPr sz="2400">
                <a:solidFill>
                  <a:schemeClr val="dk1"/>
                </a:solidFill>
                <a:latin typeface="Aldrich"/>
                <a:ea typeface="Aldrich"/>
                <a:cs typeface="Aldrich"/>
                <a:sym typeface="Aldrich"/>
              </a:defRPr>
            </a:lvl9pPr>
          </a:lstStyle>
          <a:p>
            <a:endParaRPr/>
          </a:p>
        </p:txBody>
      </p:sp>
      <p:grpSp>
        <p:nvGrpSpPr>
          <p:cNvPr id="1060" name="Google Shape;1060;p21"/>
          <p:cNvGrpSpPr/>
          <p:nvPr/>
        </p:nvGrpSpPr>
        <p:grpSpPr>
          <a:xfrm>
            <a:off x="-1420738" y="5125968"/>
            <a:ext cx="2708705" cy="4358105"/>
            <a:chOff x="-500554" y="3636325"/>
            <a:chExt cx="2031529" cy="3268579"/>
          </a:xfrm>
        </p:grpSpPr>
        <p:grpSp>
          <p:nvGrpSpPr>
            <p:cNvPr id="1061" name="Google Shape;1061;p21"/>
            <p:cNvGrpSpPr/>
            <p:nvPr/>
          </p:nvGrpSpPr>
          <p:grpSpPr>
            <a:xfrm rot="-5400000">
              <a:off x="-1283301" y="4624525"/>
              <a:ext cx="3063126" cy="1497633"/>
              <a:chOff x="2191675" y="4192425"/>
              <a:chExt cx="1929650" cy="943450"/>
            </a:xfrm>
          </p:grpSpPr>
          <p:sp>
            <p:nvSpPr>
              <p:cNvPr id="1062" name="Google Shape;1062;p21"/>
              <p:cNvSpPr/>
              <p:nvPr/>
            </p:nvSpPr>
            <p:spPr>
              <a:xfrm>
                <a:off x="3010325" y="4489875"/>
                <a:ext cx="870175" cy="445600"/>
              </a:xfrm>
              <a:custGeom>
                <a:avLst/>
                <a:gdLst/>
                <a:ahLst/>
                <a:cxnLst/>
                <a:rect l="l" t="t" r="r" b="b"/>
                <a:pathLst>
                  <a:path w="34807" h="17824" extrusionOk="0">
                    <a:moveTo>
                      <a:pt x="1" y="0"/>
                    </a:moveTo>
                    <a:lnTo>
                      <a:pt x="1" y="1553"/>
                    </a:lnTo>
                    <a:lnTo>
                      <a:pt x="2377" y="4008"/>
                    </a:lnTo>
                    <a:lnTo>
                      <a:pt x="2377" y="7937"/>
                    </a:lnTo>
                    <a:lnTo>
                      <a:pt x="3645" y="9316"/>
                    </a:lnTo>
                    <a:lnTo>
                      <a:pt x="6845" y="9316"/>
                    </a:lnTo>
                    <a:lnTo>
                      <a:pt x="8033" y="10504"/>
                    </a:lnTo>
                    <a:lnTo>
                      <a:pt x="13911" y="10504"/>
                    </a:lnTo>
                    <a:lnTo>
                      <a:pt x="21262" y="17791"/>
                    </a:lnTo>
                    <a:lnTo>
                      <a:pt x="21293" y="17823"/>
                    </a:lnTo>
                    <a:lnTo>
                      <a:pt x="29421" y="17823"/>
                    </a:lnTo>
                    <a:lnTo>
                      <a:pt x="31908" y="15257"/>
                    </a:lnTo>
                    <a:lnTo>
                      <a:pt x="34807" y="15257"/>
                    </a:lnTo>
                    <a:lnTo>
                      <a:pt x="34807" y="15051"/>
                    </a:lnTo>
                    <a:lnTo>
                      <a:pt x="31829" y="15051"/>
                    </a:lnTo>
                    <a:lnTo>
                      <a:pt x="29341" y="17633"/>
                    </a:lnTo>
                    <a:lnTo>
                      <a:pt x="21372" y="17633"/>
                    </a:lnTo>
                    <a:lnTo>
                      <a:pt x="13990" y="10298"/>
                    </a:lnTo>
                    <a:lnTo>
                      <a:pt x="8112" y="10298"/>
                    </a:lnTo>
                    <a:lnTo>
                      <a:pt x="6940" y="9110"/>
                    </a:lnTo>
                    <a:lnTo>
                      <a:pt x="3756" y="9110"/>
                    </a:lnTo>
                    <a:lnTo>
                      <a:pt x="2583" y="7858"/>
                    </a:lnTo>
                    <a:lnTo>
                      <a:pt x="2583" y="3929"/>
                    </a:lnTo>
                    <a:lnTo>
                      <a:pt x="207" y="1474"/>
                    </a:lnTo>
                    <a:lnTo>
                      <a:pt x="2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3" name="Google Shape;1063;p21"/>
              <p:cNvSpPr/>
              <p:nvPr/>
            </p:nvSpPr>
            <p:spPr>
              <a:xfrm>
                <a:off x="2475650" y="4495025"/>
                <a:ext cx="359650" cy="139025"/>
              </a:xfrm>
              <a:custGeom>
                <a:avLst/>
                <a:gdLst/>
                <a:ahLst/>
                <a:cxnLst/>
                <a:rect l="l" t="t" r="r" b="b"/>
                <a:pathLst>
                  <a:path w="14386" h="5561" extrusionOk="0">
                    <a:moveTo>
                      <a:pt x="3914" y="0"/>
                    </a:moveTo>
                    <a:lnTo>
                      <a:pt x="1379" y="2377"/>
                    </a:lnTo>
                    <a:lnTo>
                      <a:pt x="0" y="2377"/>
                    </a:lnTo>
                    <a:lnTo>
                      <a:pt x="0" y="2567"/>
                    </a:lnTo>
                    <a:lnTo>
                      <a:pt x="1458" y="2567"/>
                    </a:lnTo>
                    <a:lnTo>
                      <a:pt x="3993" y="190"/>
                    </a:lnTo>
                    <a:lnTo>
                      <a:pt x="6306" y="190"/>
                    </a:lnTo>
                    <a:lnTo>
                      <a:pt x="7272" y="982"/>
                    </a:lnTo>
                    <a:lnTo>
                      <a:pt x="11296" y="982"/>
                    </a:lnTo>
                    <a:lnTo>
                      <a:pt x="12880" y="2408"/>
                    </a:lnTo>
                    <a:lnTo>
                      <a:pt x="12880" y="4199"/>
                    </a:lnTo>
                    <a:lnTo>
                      <a:pt x="14243" y="5561"/>
                    </a:lnTo>
                    <a:lnTo>
                      <a:pt x="14385" y="5418"/>
                    </a:lnTo>
                    <a:lnTo>
                      <a:pt x="13071" y="4119"/>
                    </a:lnTo>
                    <a:lnTo>
                      <a:pt x="13071" y="2329"/>
                    </a:lnTo>
                    <a:lnTo>
                      <a:pt x="11375" y="792"/>
                    </a:lnTo>
                    <a:lnTo>
                      <a:pt x="7336" y="792"/>
                    </a:lnTo>
                    <a:lnTo>
                      <a:pt x="6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4" name="Google Shape;1064;p21"/>
              <p:cNvSpPr/>
              <p:nvPr/>
            </p:nvSpPr>
            <p:spPr>
              <a:xfrm>
                <a:off x="2605950" y="4534625"/>
                <a:ext cx="1219125" cy="460250"/>
              </a:xfrm>
              <a:custGeom>
                <a:avLst/>
                <a:gdLst/>
                <a:ahLst/>
                <a:cxnLst/>
                <a:rect l="l" t="t" r="r" b="b"/>
                <a:pathLst>
                  <a:path w="48765" h="18410" extrusionOk="0">
                    <a:moveTo>
                      <a:pt x="2139" y="0"/>
                    </a:moveTo>
                    <a:lnTo>
                      <a:pt x="856" y="1189"/>
                    </a:lnTo>
                    <a:lnTo>
                      <a:pt x="1" y="1189"/>
                    </a:lnTo>
                    <a:lnTo>
                      <a:pt x="1" y="1379"/>
                    </a:lnTo>
                    <a:lnTo>
                      <a:pt x="935" y="1379"/>
                    </a:lnTo>
                    <a:lnTo>
                      <a:pt x="2203" y="191"/>
                    </a:lnTo>
                    <a:lnTo>
                      <a:pt x="5609" y="191"/>
                    </a:lnTo>
                    <a:lnTo>
                      <a:pt x="6876" y="1300"/>
                    </a:lnTo>
                    <a:lnTo>
                      <a:pt x="6876" y="3248"/>
                    </a:lnTo>
                    <a:lnTo>
                      <a:pt x="9649" y="6052"/>
                    </a:lnTo>
                    <a:lnTo>
                      <a:pt x="9649" y="8318"/>
                    </a:lnTo>
                    <a:lnTo>
                      <a:pt x="12754" y="11486"/>
                    </a:lnTo>
                    <a:lnTo>
                      <a:pt x="30957" y="11486"/>
                    </a:lnTo>
                    <a:lnTo>
                      <a:pt x="37643" y="18410"/>
                    </a:lnTo>
                    <a:lnTo>
                      <a:pt x="45706" y="18410"/>
                    </a:lnTo>
                    <a:lnTo>
                      <a:pt x="48701" y="15526"/>
                    </a:lnTo>
                    <a:lnTo>
                      <a:pt x="48764" y="14053"/>
                    </a:lnTo>
                    <a:lnTo>
                      <a:pt x="48764" y="14053"/>
                    </a:lnTo>
                    <a:lnTo>
                      <a:pt x="45627" y="17221"/>
                    </a:lnTo>
                    <a:lnTo>
                      <a:pt x="37722" y="17221"/>
                    </a:lnTo>
                    <a:lnTo>
                      <a:pt x="31052" y="10488"/>
                    </a:lnTo>
                    <a:lnTo>
                      <a:pt x="13197" y="10488"/>
                    </a:lnTo>
                    <a:lnTo>
                      <a:pt x="12215" y="9459"/>
                    </a:lnTo>
                    <a:lnTo>
                      <a:pt x="12215" y="7526"/>
                    </a:lnTo>
                    <a:lnTo>
                      <a:pt x="12025" y="7526"/>
                    </a:lnTo>
                    <a:lnTo>
                      <a:pt x="12025" y="9538"/>
                    </a:lnTo>
                    <a:lnTo>
                      <a:pt x="13087" y="10694"/>
                    </a:lnTo>
                    <a:lnTo>
                      <a:pt x="30957" y="10694"/>
                    </a:lnTo>
                    <a:lnTo>
                      <a:pt x="37643" y="17427"/>
                    </a:lnTo>
                    <a:lnTo>
                      <a:pt x="45706" y="17427"/>
                    </a:lnTo>
                    <a:lnTo>
                      <a:pt x="48542" y="14544"/>
                    </a:lnTo>
                    <a:lnTo>
                      <a:pt x="48495" y="15415"/>
                    </a:lnTo>
                    <a:lnTo>
                      <a:pt x="45627" y="18219"/>
                    </a:lnTo>
                    <a:lnTo>
                      <a:pt x="37722" y="18219"/>
                    </a:lnTo>
                    <a:lnTo>
                      <a:pt x="31052" y="11280"/>
                    </a:lnTo>
                    <a:lnTo>
                      <a:pt x="12833" y="11280"/>
                    </a:lnTo>
                    <a:lnTo>
                      <a:pt x="9839" y="8239"/>
                    </a:lnTo>
                    <a:lnTo>
                      <a:pt x="9839" y="5973"/>
                    </a:lnTo>
                    <a:lnTo>
                      <a:pt x="7066" y="3169"/>
                    </a:lnTo>
                    <a:lnTo>
                      <a:pt x="7066" y="1220"/>
                    </a:lnTo>
                    <a:lnTo>
                      <a:pt x="5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5" name="Google Shape;1065;p21"/>
              <p:cNvSpPr/>
              <p:nvPr/>
            </p:nvSpPr>
            <p:spPr>
              <a:xfrm>
                <a:off x="2722000" y="4631650"/>
                <a:ext cx="1145050" cy="383025"/>
              </a:xfrm>
              <a:custGeom>
                <a:avLst/>
                <a:gdLst/>
                <a:ahLst/>
                <a:cxnLst/>
                <a:rect l="l" t="t" r="r" b="b"/>
                <a:pathLst>
                  <a:path w="45802" h="15321" extrusionOk="0">
                    <a:moveTo>
                      <a:pt x="127" y="1"/>
                    </a:moveTo>
                    <a:lnTo>
                      <a:pt x="0" y="128"/>
                    </a:lnTo>
                    <a:lnTo>
                      <a:pt x="3217" y="3296"/>
                    </a:lnTo>
                    <a:lnTo>
                      <a:pt x="3217" y="9792"/>
                    </a:lnTo>
                    <a:lnTo>
                      <a:pt x="4199" y="10774"/>
                    </a:lnTo>
                    <a:lnTo>
                      <a:pt x="8096" y="10774"/>
                    </a:lnTo>
                    <a:lnTo>
                      <a:pt x="10425" y="8397"/>
                    </a:lnTo>
                    <a:lnTo>
                      <a:pt x="25903" y="8397"/>
                    </a:lnTo>
                    <a:lnTo>
                      <a:pt x="32731" y="15321"/>
                    </a:lnTo>
                    <a:lnTo>
                      <a:pt x="43995" y="15321"/>
                    </a:lnTo>
                    <a:lnTo>
                      <a:pt x="45801" y="13515"/>
                    </a:lnTo>
                    <a:lnTo>
                      <a:pt x="45659" y="13388"/>
                    </a:lnTo>
                    <a:lnTo>
                      <a:pt x="43916" y="15131"/>
                    </a:lnTo>
                    <a:lnTo>
                      <a:pt x="32810" y="15131"/>
                    </a:lnTo>
                    <a:lnTo>
                      <a:pt x="25982" y="8192"/>
                    </a:lnTo>
                    <a:lnTo>
                      <a:pt x="10346" y="8192"/>
                    </a:lnTo>
                    <a:lnTo>
                      <a:pt x="8001" y="10568"/>
                    </a:lnTo>
                    <a:lnTo>
                      <a:pt x="4294" y="10568"/>
                    </a:lnTo>
                    <a:lnTo>
                      <a:pt x="3422" y="9712"/>
                    </a:lnTo>
                    <a:lnTo>
                      <a:pt x="3422" y="3201"/>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6" name="Google Shape;1066;p21"/>
              <p:cNvSpPr/>
              <p:nvPr/>
            </p:nvSpPr>
            <p:spPr>
              <a:xfrm>
                <a:off x="2660600" y="4648300"/>
                <a:ext cx="1412000" cy="386175"/>
              </a:xfrm>
              <a:custGeom>
                <a:avLst/>
                <a:gdLst/>
                <a:ahLst/>
                <a:cxnLst/>
                <a:rect l="l" t="t" r="r" b="b"/>
                <a:pathLst>
                  <a:path w="56480" h="15447" extrusionOk="0">
                    <a:moveTo>
                      <a:pt x="1" y="0"/>
                    </a:moveTo>
                    <a:lnTo>
                      <a:pt x="1" y="206"/>
                    </a:lnTo>
                    <a:lnTo>
                      <a:pt x="1633" y="206"/>
                    </a:lnTo>
                    <a:lnTo>
                      <a:pt x="4880" y="3470"/>
                    </a:lnTo>
                    <a:lnTo>
                      <a:pt x="4880" y="9965"/>
                    </a:lnTo>
                    <a:lnTo>
                      <a:pt x="5815" y="11090"/>
                    </a:lnTo>
                    <a:lnTo>
                      <a:pt x="11107" y="11090"/>
                    </a:lnTo>
                    <a:lnTo>
                      <a:pt x="13467" y="8714"/>
                    </a:lnTo>
                    <a:lnTo>
                      <a:pt x="27805" y="8714"/>
                    </a:lnTo>
                    <a:lnTo>
                      <a:pt x="34633" y="15447"/>
                    </a:lnTo>
                    <a:lnTo>
                      <a:pt x="56480" y="15447"/>
                    </a:lnTo>
                    <a:lnTo>
                      <a:pt x="56480" y="15257"/>
                    </a:lnTo>
                    <a:lnTo>
                      <a:pt x="34712" y="15257"/>
                    </a:lnTo>
                    <a:lnTo>
                      <a:pt x="27868" y="8524"/>
                    </a:lnTo>
                    <a:lnTo>
                      <a:pt x="13356" y="8524"/>
                    </a:lnTo>
                    <a:lnTo>
                      <a:pt x="11027" y="10900"/>
                    </a:lnTo>
                    <a:lnTo>
                      <a:pt x="5894" y="10900"/>
                    </a:lnTo>
                    <a:lnTo>
                      <a:pt x="5086" y="9886"/>
                    </a:lnTo>
                    <a:lnTo>
                      <a:pt x="5086" y="3391"/>
                    </a:lnTo>
                    <a:lnTo>
                      <a:pt x="1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7" name="Google Shape;1067;p21"/>
              <p:cNvSpPr/>
              <p:nvPr/>
            </p:nvSpPr>
            <p:spPr>
              <a:xfrm>
                <a:off x="2990525" y="4905725"/>
                <a:ext cx="533525" cy="192525"/>
              </a:xfrm>
              <a:custGeom>
                <a:avLst/>
                <a:gdLst/>
                <a:ahLst/>
                <a:cxnLst/>
                <a:rect l="l" t="t" r="r" b="b"/>
                <a:pathLst>
                  <a:path w="21341" h="7701" extrusionOk="0">
                    <a:moveTo>
                      <a:pt x="1300" y="1"/>
                    </a:moveTo>
                    <a:lnTo>
                      <a:pt x="1" y="1395"/>
                    </a:lnTo>
                    <a:lnTo>
                      <a:pt x="5498" y="1395"/>
                    </a:lnTo>
                    <a:lnTo>
                      <a:pt x="6686" y="2282"/>
                    </a:lnTo>
                    <a:lnTo>
                      <a:pt x="6797" y="2124"/>
                    </a:lnTo>
                    <a:lnTo>
                      <a:pt x="5546" y="1189"/>
                    </a:lnTo>
                    <a:lnTo>
                      <a:pt x="460" y="1189"/>
                    </a:lnTo>
                    <a:lnTo>
                      <a:pt x="1379" y="207"/>
                    </a:lnTo>
                    <a:lnTo>
                      <a:pt x="7653" y="207"/>
                    </a:lnTo>
                    <a:lnTo>
                      <a:pt x="9696" y="2187"/>
                    </a:lnTo>
                    <a:lnTo>
                      <a:pt x="11091" y="2187"/>
                    </a:lnTo>
                    <a:lnTo>
                      <a:pt x="12009" y="1395"/>
                    </a:lnTo>
                    <a:lnTo>
                      <a:pt x="14608" y="1395"/>
                    </a:lnTo>
                    <a:lnTo>
                      <a:pt x="21198" y="7700"/>
                    </a:lnTo>
                    <a:lnTo>
                      <a:pt x="21341" y="7574"/>
                    </a:lnTo>
                    <a:lnTo>
                      <a:pt x="14671" y="1189"/>
                    </a:lnTo>
                    <a:lnTo>
                      <a:pt x="11930" y="1189"/>
                    </a:lnTo>
                    <a:lnTo>
                      <a:pt x="11011" y="1981"/>
                    </a:lnTo>
                    <a:lnTo>
                      <a:pt x="9776" y="1981"/>
                    </a:lnTo>
                    <a:lnTo>
                      <a:pt x="7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8" name="Google Shape;1068;p21"/>
              <p:cNvSpPr/>
              <p:nvPr/>
            </p:nvSpPr>
            <p:spPr>
              <a:xfrm>
                <a:off x="3253125" y="4895825"/>
                <a:ext cx="692725" cy="168375"/>
              </a:xfrm>
              <a:custGeom>
                <a:avLst/>
                <a:gdLst/>
                <a:ahLst/>
                <a:cxnLst/>
                <a:rect l="l" t="t" r="r" b="b"/>
                <a:pathLst>
                  <a:path w="27709" h="6735" extrusionOk="0">
                    <a:moveTo>
                      <a:pt x="0" y="1"/>
                    </a:moveTo>
                    <a:lnTo>
                      <a:pt x="0" y="207"/>
                    </a:lnTo>
                    <a:lnTo>
                      <a:pt x="4056" y="207"/>
                    </a:lnTo>
                    <a:lnTo>
                      <a:pt x="10647" y="6734"/>
                    </a:lnTo>
                    <a:lnTo>
                      <a:pt x="27709" y="6734"/>
                    </a:lnTo>
                    <a:lnTo>
                      <a:pt x="27709" y="6544"/>
                    </a:lnTo>
                    <a:lnTo>
                      <a:pt x="10726" y="6544"/>
                    </a:lnTo>
                    <a:lnTo>
                      <a:pt x="4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9" name="Google Shape;1069;p21"/>
              <p:cNvSpPr/>
              <p:nvPr/>
            </p:nvSpPr>
            <p:spPr>
              <a:xfrm>
                <a:off x="2990125" y="4451850"/>
                <a:ext cx="46375" cy="46350"/>
              </a:xfrm>
              <a:custGeom>
                <a:avLst/>
                <a:gdLst/>
                <a:ahLst/>
                <a:cxnLst/>
                <a:rect l="l" t="t" r="r" b="b"/>
                <a:pathLst>
                  <a:path w="1855" h="1854" extrusionOk="0">
                    <a:moveTo>
                      <a:pt x="936" y="0"/>
                    </a:moveTo>
                    <a:cubicBezTo>
                      <a:pt x="413" y="0"/>
                      <a:pt x="1" y="412"/>
                      <a:pt x="1" y="919"/>
                    </a:cubicBezTo>
                    <a:cubicBezTo>
                      <a:pt x="1" y="1442"/>
                      <a:pt x="413" y="1854"/>
                      <a:pt x="936" y="1854"/>
                    </a:cubicBezTo>
                    <a:cubicBezTo>
                      <a:pt x="1443" y="1854"/>
                      <a:pt x="1854" y="1442"/>
                      <a:pt x="1854" y="919"/>
                    </a:cubicBezTo>
                    <a:cubicBezTo>
                      <a:pt x="1854"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0" name="Google Shape;1070;p21"/>
              <p:cNvSpPr/>
              <p:nvPr/>
            </p:nvSpPr>
            <p:spPr>
              <a:xfrm>
                <a:off x="2430900" y="4535825"/>
                <a:ext cx="46350" cy="46750"/>
              </a:xfrm>
              <a:custGeom>
                <a:avLst/>
                <a:gdLst/>
                <a:ahLst/>
                <a:cxnLst/>
                <a:rect l="l" t="t" r="r" b="b"/>
                <a:pathLst>
                  <a:path w="1854" h="1870" extrusionOk="0">
                    <a:moveTo>
                      <a:pt x="919" y="0"/>
                    </a:moveTo>
                    <a:cubicBezTo>
                      <a:pt x="412" y="0"/>
                      <a:pt x="0" y="428"/>
                      <a:pt x="0" y="935"/>
                    </a:cubicBezTo>
                    <a:cubicBezTo>
                      <a:pt x="0" y="1442"/>
                      <a:pt x="412" y="1869"/>
                      <a:pt x="919" y="1869"/>
                    </a:cubicBezTo>
                    <a:cubicBezTo>
                      <a:pt x="1442" y="1869"/>
                      <a:pt x="1854" y="1442"/>
                      <a:pt x="1854" y="935"/>
                    </a:cubicBezTo>
                    <a:cubicBezTo>
                      <a:pt x="1854" y="428"/>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1" name="Google Shape;1071;p21"/>
              <p:cNvSpPr/>
              <p:nvPr/>
            </p:nvSpPr>
            <p:spPr>
              <a:xfrm>
                <a:off x="3846425" y="4937025"/>
                <a:ext cx="46750" cy="46375"/>
              </a:xfrm>
              <a:custGeom>
                <a:avLst/>
                <a:gdLst/>
                <a:ahLst/>
                <a:cxnLst/>
                <a:rect l="l" t="t" r="r" b="b"/>
                <a:pathLst>
                  <a:path w="1870" h="1855" extrusionOk="0">
                    <a:moveTo>
                      <a:pt x="935" y="1"/>
                    </a:moveTo>
                    <a:cubicBezTo>
                      <a:pt x="428" y="1"/>
                      <a:pt x="1" y="412"/>
                      <a:pt x="1" y="919"/>
                    </a:cubicBezTo>
                    <a:cubicBezTo>
                      <a:pt x="1" y="1442"/>
                      <a:pt x="428"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2" name="Google Shape;1072;p21"/>
              <p:cNvSpPr/>
              <p:nvPr/>
            </p:nvSpPr>
            <p:spPr>
              <a:xfrm>
                <a:off x="3227775" y="4877625"/>
                <a:ext cx="46375" cy="46350"/>
              </a:xfrm>
              <a:custGeom>
                <a:avLst/>
                <a:gdLst/>
                <a:ahLst/>
                <a:cxnLst/>
                <a:rect l="l" t="t" r="r" b="b"/>
                <a:pathLst>
                  <a:path w="1855"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3" name="Google Shape;1073;p21"/>
              <p:cNvSpPr/>
              <p:nvPr/>
            </p:nvSpPr>
            <p:spPr>
              <a:xfrm>
                <a:off x="3514925" y="5089500"/>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4" name="Google Shape;1074;p21"/>
              <p:cNvSpPr/>
              <p:nvPr/>
            </p:nvSpPr>
            <p:spPr>
              <a:xfrm>
                <a:off x="2891125" y="4689475"/>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5" name="Google Shape;1075;p21"/>
              <p:cNvSpPr/>
              <p:nvPr/>
            </p:nvSpPr>
            <p:spPr>
              <a:xfrm>
                <a:off x="2816650" y="4610275"/>
                <a:ext cx="46775" cy="46350"/>
              </a:xfrm>
              <a:custGeom>
                <a:avLst/>
                <a:gdLst/>
                <a:ahLst/>
                <a:cxnLst/>
                <a:rect l="l" t="t" r="r" b="b"/>
                <a:pathLst>
                  <a:path w="1871" h="1854" extrusionOk="0">
                    <a:moveTo>
                      <a:pt x="936" y="0"/>
                    </a:moveTo>
                    <a:cubicBezTo>
                      <a:pt x="429" y="0"/>
                      <a:pt x="1" y="412"/>
                      <a:pt x="1" y="919"/>
                    </a:cubicBezTo>
                    <a:cubicBezTo>
                      <a:pt x="1" y="1442"/>
                      <a:pt x="429" y="1854"/>
                      <a:pt x="936" y="1854"/>
                    </a:cubicBezTo>
                    <a:cubicBezTo>
                      <a:pt x="1458" y="1854"/>
                      <a:pt x="1870" y="1442"/>
                      <a:pt x="1870" y="919"/>
                    </a:cubicBezTo>
                    <a:cubicBezTo>
                      <a:pt x="1870" y="412"/>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6" name="Google Shape;1076;p21"/>
              <p:cNvSpPr/>
              <p:nvPr/>
            </p:nvSpPr>
            <p:spPr>
              <a:xfrm>
                <a:off x="2556850" y="4543350"/>
                <a:ext cx="51500" cy="51500"/>
              </a:xfrm>
              <a:custGeom>
                <a:avLst/>
                <a:gdLst/>
                <a:ahLst/>
                <a:cxnLst/>
                <a:rect l="l" t="t" r="r" b="b"/>
                <a:pathLst>
                  <a:path w="2060" h="2060" extrusionOk="0">
                    <a:moveTo>
                      <a:pt x="1030" y="190"/>
                    </a:moveTo>
                    <a:cubicBezTo>
                      <a:pt x="1489" y="190"/>
                      <a:pt x="1870" y="570"/>
                      <a:pt x="1870" y="1030"/>
                    </a:cubicBezTo>
                    <a:cubicBezTo>
                      <a:pt x="1870" y="1489"/>
                      <a:pt x="1489" y="1869"/>
                      <a:pt x="1030" y="1869"/>
                    </a:cubicBezTo>
                    <a:cubicBezTo>
                      <a:pt x="586" y="1869"/>
                      <a:pt x="222" y="1489"/>
                      <a:pt x="206" y="1030"/>
                    </a:cubicBezTo>
                    <a:cubicBezTo>
                      <a:pt x="206" y="570"/>
                      <a:pt x="586" y="190"/>
                      <a:pt x="1030" y="190"/>
                    </a:cubicBezTo>
                    <a:close/>
                    <a:moveTo>
                      <a:pt x="1030" y="0"/>
                    </a:moveTo>
                    <a:cubicBezTo>
                      <a:pt x="475" y="0"/>
                      <a:pt x="32" y="459"/>
                      <a:pt x="0" y="1030"/>
                    </a:cubicBezTo>
                    <a:cubicBezTo>
                      <a:pt x="0" y="1600"/>
                      <a:pt x="475" y="2060"/>
                      <a:pt x="1030" y="2060"/>
                    </a:cubicBezTo>
                    <a:cubicBezTo>
                      <a:pt x="1616" y="2060"/>
                      <a:pt x="2060" y="1584"/>
                      <a:pt x="2060" y="1030"/>
                    </a:cubicBezTo>
                    <a:cubicBezTo>
                      <a:pt x="2060" y="459"/>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7" name="Google Shape;1077;p21"/>
              <p:cNvSpPr/>
              <p:nvPr/>
            </p:nvSpPr>
            <p:spPr>
              <a:xfrm>
                <a:off x="2611500" y="4627700"/>
                <a:ext cx="51500" cy="51525"/>
              </a:xfrm>
              <a:custGeom>
                <a:avLst/>
                <a:gdLst/>
                <a:ahLst/>
                <a:cxnLst/>
                <a:rect l="l" t="t" r="r" b="b"/>
                <a:pathLst>
                  <a:path w="2060" h="2061" extrusionOk="0">
                    <a:moveTo>
                      <a:pt x="1030" y="191"/>
                    </a:moveTo>
                    <a:cubicBezTo>
                      <a:pt x="1474" y="191"/>
                      <a:pt x="1854" y="571"/>
                      <a:pt x="1854" y="1030"/>
                    </a:cubicBezTo>
                    <a:cubicBezTo>
                      <a:pt x="1854" y="1474"/>
                      <a:pt x="1490" y="1854"/>
                      <a:pt x="1030" y="1854"/>
                    </a:cubicBezTo>
                    <a:cubicBezTo>
                      <a:pt x="571" y="1854"/>
                      <a:pt x="222" y="1474"/>
                      <a:pt x="191" y="1030"/>
                    </a:cubicBezTo>
                    <a:cubicBezTo>
                      <a:pt x="191" y="571"/>
                      <a:pt x="571" y="191"/>
                      <a:pt x="1030" y="191"/>
                    </a:cubicBezTo>
                    <a:close/>
                    <a:moveTo>
                      <a:pt x="1030" y="0"/>
                    </a:moveTo>
                    <a:cubicBezTo>
                      <a:pt x="476" y="0"/>
                      <a:pt x="16" y="444"/>
                      <a:pt x="0" y="1030"/>
                    </a:cubicBezTo>
                    <a:cubicBezTo>
                      <a:pt x="0" y="1601"/>
                      <a:pt x="476" y="2060"/>
                      <a:pt x="1030" y="2060"/>
                    </a:cubicBezTo>
                    <a:cubicBezTo>
                      <a:pt x="1601" y="2060"/>
                      <a:pt x="2060" y="1585"/>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8" name="Google Shape;1078;p21"/>
              <p:cNvSpPr/>
              <p:nvPr/>
            </p:nvSpPr>
            <p:spPr>
              <a:xfrm>
                <a:off x="2685550" y="4588100"/>
                <a:ext cx="51525" cy="51500"/>
              </a:xfrm>
              <a:custGeom>
                <a:avLst/>
                <a:gdLst/>
                <a:ahLst/>
                <a:cxnLst/>
                <a:rect l="l" t="t" r="r" b="b"/>
                <a:pathLst>
                  <a:path w="2061" h="2060" extrusionOk="0">
                    <a:moveTo>
                      <a:pt x="1031" y="190"/>
                    </a:moveTo>
                    <a:cubicBezTo>
                      <a:pt x="1490" y="190"/>
                      <a:pt x="1870" y="571"/>
                      <a:pt x="1870" y="1030"/>
                    </a:cubicBezTo>
                    <a:cubicBezTo>
                      <a:pt x="1870" y="1474"/>
                      <a:pt x="1490" y="1854"/>
                      <a:pt x="1031" y="1854"/>
                    </a:cubicBezTo>
                    <a:cubicBezTo>
                      <a:pt x="587" y="1854"/>
                      <a:pt x="223" y="1474"/>
                      <a:pt x="207" y="1030"/>
                    </a:cubicBezTo>
                    <a:cubicBezTo>
                      <a:pt x="207" y="571"/>
                      <a:pt x="587" y="190"/>
                      <a:pt x="1031" y="190"/>
                    </a:cubicBezTo>
                    <a:close/>
                    <a:moveTo>
                      <a:pt x="1031" y="0"/>
                    </a:moveTo>
                    <a:cubicBezTo>
                      <a:pt x="476" y="0"/>
                      <a:pt x="33" y="444"/>
                      <a:pt x="1" y="1030"/>
                    </a:cubicBezTo>
                    <a:cubicBezTo>
                      <a:pt x="1" y="1600"/>
                      <a:pt x="476" y="2060"/>
                      <a:pt x="1031" y="2060"/>
                    </a:cubicBezTo>
                    <a:cubicBezTo>
                      <a:pt x="1601" y="2060"/>
                      <a:pt x="2061" y="1584"/>
                      <a:pt x="2061" y="1030"/>
                    </a:cubicBezTo>
                    <a:cubicBezTo>
                      <a:pt x="2061"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9" name="Google Shape;1079;p21"/>
              <p:cNvSpPr/>
              <p:nvPr/>
            </p:nvSpPr>
            <p:spPr>
              <a:xfrm>
                <a:off x="3150925" y="4949300"/>
                <a:ext cx="51525" cy="51525"/>
              </a:xfrm>
              <a:custGeom>
                <a:avLst/>
                <a:gdLst/>
                <a:ahLst/>
                <a:cxnLst/>
                <a:rect l="l" t="t" r="r" b="b"/>
                <a:pathLst>
                  <a:path w="2061" h="2061" extrusionOk="0">
                    <a:moveTo>
                      <a:pt x="1031" y="191"/>
                    </a:moveTo>
                    <a:cubicBezTo>
                      <a:pt x="1490" y="191"/>
                      <a:pt x="1870" y="571"/>
                      <a:pt x="1870" y="1030"/>
                    </a:cubicBezTo>
                    <a:cubicBezTo>
                      <a:pt x="1870" y="1490"/>
                      <a:pt x="1490" y="1870"/>
                      <a:pt x="1031" y="1870"/>
                    </a:cubicBezTo>
                    <a:cubicBezTo>
                      <a:pt x="587" y="1870"/>
                      <a:pt x="223" y="1490"/>
                      <a:pt x="207" y="1030"/>
                    </a:cubicBezTo>
                    <a:cubicBezTo>
                      <a:pt x="207" y="571"/>
                      <a:pt x="587" y="191"/>
                      <a:pt x="1031" y="191"/>
                    </a:cubicBezTo>
                    <a:close/>
                    <a:moveTo>
                      <a:pt x="1031" y="1"/>
                    </a:moveTo>
                    <a:cubicBezTo>
                      <a:pt x="476" y="1"/>
                      <a:pt x="33" y="460"/>
                      <a:pt x="1" y="1030"/>
                    </a:cubicBezTo>
                    <a:cubicBezTo>
                      <a:pt x="1" y="1601"/>
                      <a:pt x="476" y="2060"/>
                      <a:pt x="1031" y="2060"/>
                    </a:cubicBezTo>
                    <a:cubicBezTo>
                      <a:pt x="1617" y="2060"/>
                      <a:pt x="2061" y="1585"/>
                      <a:pt x="2061" y="1030"/>
                    </a:cubicBezTo>
                    <a:cubicBezTo>
                      <a:pt x="2061"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0" name="Google Shape;1080;p21"/>
              <p:cNvSpPr/>
              <p:nvPr/>
            </p:nvSpPr>
            <p:spPr>
              <a:xfrm>
                <a:off x="4069800" y="5006350"/>
                <a:ext cx="51525" cy="51500"/>
              </a:xfrm>
              <a:custGeom>
                <a:avLst/>
                <a:gdLst/>
                <a:ahLst/>
                <a:cxnLst/>
                <a:rect l="l" t="t" r="r" b="b"/>
                <a:pathLst>
                  <a:path w="2061" h="2060" extrusionOk="0">
                    <a:moveTo>
                      <a:pt x="1030" y="190"/>
                    </a:moveTo>
                    <a:cubicBezTo>
                      <a:pt x="1490" y="190"/>
                      <a:pt x="1870" y="570"/>
                      <a:pt x="1870" y="1030"/>
                    </a:cubicBezTo>
                    <a:cubicBezTo>
                      <a:pt x="1870" y="1489"/>
                      <a:pt x="1490" y="1854"/>
                      <a:pt x="1030" y="1854"/>
                    </a:cubicBezTo>
                    <a:cubicBezTo>
                      <a:pt x="587" y="1854"/>
                      <a:pt x="207" y="1489"/>
                      <a:pt x="207" y="1030"/>
                    </a:cubicBezTo>
                    <a:cubicBezTo>
                      <a:pt x="207" y="570"/>
                      <a:pt x="587" y="190"/>
                      <a:pt x="1030" y="190"/>
                    </a:cubicBezTo>
                    <a:close/>
                    <a:moveTo>
                      <a:pt x="1030" y="0"/>
                    </a:moveTo>
                    <a:cubicBezTo>
                      <a:pt x="460" y="0"/>
                      <a:pt x="1" y="459"/>
                      <a:pt x="1" y="1030"/>
                    </a:cubicBezTo>
                    <a:cubicBezTo>
                      <a:pt x="1" y="1600"/>
                      <a:pt x="460" y="2060"/>
                      <a:pt x="1030" y="2060"/>
                    </a:cubicBezTo>
                    <a:cubicBezTo>
                      <a:pt x="1617" y="2060"/>
                      <a:pt x="2060" y="1584"/>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1" name="Google Shape;1081;p21"/>
              <p:cNvSpPr/>
              <p:nvPr/>
            </p:nvSpPr>
            <p:spPr>
              <a:xfrm>
                <a:off x="3942675" y="5040800"/>
                <a:ext cx="51500" cy="51500"/>
              </a:xfrm>
              <a:custGeom>
                <a:avLst/>
                <a:gdLst/>
                <a:ahLst/>
                <a:cxnLst/>
                <a:rect l="l" t="t" r="r" b="b"/>
                <a:pathLst>
                  <a:path w="2060" h="2060" extrusionOk="0">
                    <a:moveTo>
                      <a:pt x="1030" y="175"/>
                    </a:moveTo>
                    <a:cubicBezTo>
                      <a:pt x="1489" y="175"/>
                      <a:pt x="1870" y="555"/>
                      <a:pt x="1870" y="1014"/>
                    </a:cubicBezTo>
                    <a:cubicBezTo>
                      <a:pt x="1870" y="1474"/>
                      <a:pt x="1489" y="1854"/>
                      <a:pt x="1030" y="1854"/>
                    </a:cubicBezTo>
                    <a:cubicBezTo>
                      <a:pt x="571" y="1854"/>
                      <a:pt x="222" y="1474"/>
                      <a:pt x="206" y="1014"/>
                    </a:cubicBezTo>
                    <a:cubicBezTo>
                      <a:pt x="206" y="555"/>
                      <a:pt x="571" y="175"/>
                      <a:pt x="1030" y="175"/>
                    </a:cubicBezTo>
                    <a:close/>
                    <a:moveTo>
                      <a:pt x="1030" y="0"/>
                    </a:moveTo>
                    <a:cubicBezTo>
                      <a:pt x="476" y="0"/>
                      <a:pt x="16" y="460"/>
                      <a:pt x="0" y="1030"/>
                    </a:cubicBezTo>
                    <a:cubicBezTo>
                      <a:pt x="0" y="1616"/>
                      <a:pt x="476" y="2060"/>
                      <a:pt x="1030" y="2060"/>
                    </a:cubicBezTo>
                    <a:cubicBezTo>
                      <a:pt x="1600" y="2060"/>
                      <a:pt x="2060" y="1585"/>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2" name="Google Shape;1082;p21"/>
              <p:cNvSpPr/>
              <p:nvPr/>
            </p:nvSpPr>
            <p:spPr>
              <a:xfrm>
                <a:off x="3877325" y="4843550"/>
                <a:ext cx="51500" cy="51525"/>
              </a:xfrm>
              <a:custGeom>
                <a:avLst/>
                <a:gdLst/>
                <a:ahLst/>
                <a:cxnLst/>
                <a:rect l="l" t="t" r="r" b="b"/>
                <a:pathLst>
                  <a:path w="2060" h="2061" extrusionOk="0">
                    <a:moveTo>
                      <a:pt x="1030" y="175"/>
                    </a:moveTo>
                    <a:cubicBezTo>
                      <a:pt x="1489" y="175"/>
                      <a:pt x="1870" y="555"/>
                      <a:pt x="1870" y="999"/>
                    </a:cubicBezTo>
                    <a:cubicBezTo>
                      <a:pt x="1870" y="1458"/>
                      <a:pt x="1489" y="1838"/>
                      <a:pt x="1030" y="1838"/>
                    </a:cubicBezTo>
                    <a:cubicBezTo>
                      <a:pt x="571" y="1838"/>
                      <a:pt x="222" y="1474"/>
                      <a:pt x="206" y="999"/>
                    </a:cubicBezTo>
                    <a:cubicBezTo>
                      <a:pt x="206" y="539"/>
                      <a:pt x="571" y="175"/>
                      <a:pt x="1030" y="175"/>
                    </a:cubicBezTo>
                    <a:close/>
                    <a:moveTo>
                      <a:pt x="1030" y="1"/>
                    </a:moveTo>
                    <a:cubicBezTo>
                      <a:pt x="476" y="1"/>
                      <a:pt x="16" y="444"/>
                      <a:pt x="0" y="1030"/>
                    </a:cubicBezTo>
                    <a:cubicBezTo>
                      <a:pt x="0" y="1601"/>
                      <a:pt x="460" y="2060"/>
                      <a:pt x="1030" y="2060"/>
                    </a:cubicBezTo>
                    <a:cubicBezTo>
                      <a:pt x="1600" y="2060"/>
                      <a:pt x="2060" y="1585"/>
                      <a:pt x="2060" y="1030"/>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3" name="Google Shape;1083;p21"/>
              <p:cNvSpPr/>
              <p:nvPr/>
            </p:nvSpPr>
            <p:spPr>
              <a:xfrm>
                <a:off x="2432875" y="4392825"/>
                <a:ext cx="869775" cy="445600"/>
              </a:xfrm>
              <a:custGeom>
                <a:avLst/>
                <a:gdLst/>
                <a:ahLst/>
                <a:cxnLst/>
                <a:rect l="l" t="t" r="r" b="b"/>
                <a:pathLst>
                  <a:path w="34791" h="17824" extrusionOk="0">
                    <a:moveTo>
                      <a:pt x="5355" y="1"/>
                    </a:moveTo>
                    <a:lnTo>
                      <a:pt x="2868" y="2583"/>
                    </a:lnTo>
                    <a:lnTo>
                      <a:pt x="0" y="2583"/>
                    </a:lnTo>
                    <a:lnTo>
                      <a:pt x="0" y="2773"/>
                    </a:lnTo>
                    <a:lnTo>
                      <a:pt x="2947" y="2773"/>
                    </a:lnTo>
                    <a:lnTo>
                      <a:pt x="5466" y="207"/>
                    </a:lnTo>
                    <a:lnTo>
                      <a:pt x="13419" y="207"/>
                    </a:lnTo>
                    <a:lnTo>
                      <a:pt x="20786" y="7526"/>
                    </a:lnTo>
                    <a:lnTo>
                      <a:pt x="26695" y="7526"/>
                    </a:lnTo>
                    <a:lnTo>
                      <a:pt x="27852" y="8714"/>
                    </a:lnTo>
                    <a:lnTo>
                      <a:pt x="31052" y="8714"/>
                    </a:lnTo>
                    <a:lnTo>
                      <a:pt x="32208" y="9966"/>
                    </a:lnTo>
                    <a:lnTo>
                      <a:pt x="32208" y="13911"/>
                    </a:lnTo>
                    <a:lnTo>
                      <a:pt x="34585" y="16366"/>
                    </a:lnTo>
                    <a:lnTo>
                      <a:pt x="34585" y="17824"/>
                    </a:lnTo>
                    <a:lnTo>
                      <a:pt x="34791" y="17824"/>
                    </a:lnTo>
                    <a:lnTo>
                      <a:pt x="34791" y="16287"/>
                    </a:lnTo>
                    <a:lnTo>
                      <a:pt x="32414" y="13831"/>
                    </a:lnTo>
                    <a:lnTo>
                      <a:pt x="32414" y="9887"/>
                    </a:lnTo>
                    <a:lnTo>
                      <a:pt x="31131" y="8524"/>
                    </a:lnTo>
                    <a:lnTo>
                      <a:pt x="27931" y="8524"/>
                    </a:lnTo>
                    <a:lnTo>
                      <a:pt x="26774" y="7336"/>
                    </a:lnTo>
                    <a:lnTo>
                      <a:pt x="20881" y="7336"/>
                    </a:lnTo>
                    <a:lnTo>
                      <a:pt x="13546" y="48"/>
                    </a:lnTo>
                    <a:lnTo>
                      <a:pt x="1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4" name="Google Shape;1084;p21"/>
              <p:cNvSpPr/>
              <p:nvPr/>
            </p:nvSpPr>
            <p:spPr>
              <a:xfrm>
                <a:off x="3477700" y="4694250"/>
                <a:ext cx="359650" cy="139425"/>
              </a:xfrm>
              <a:custGeom>
                <a:avLst/>
                <a:gdLst/>
                <a:ahLst/>
                <a:cxnLst/>
                <a:rect l="l" t="t" r="r" b="b"/>
                <a:pathLst>
                  <a:path w="14386" h="5577" extrusionOk="0">
                    <a:moveTo>
                      <a:pt x="143" y="0"/>
                    </a:moveTo>
                    <a:lnTo>
                      <a:pt x="0" y="143"/>
                    </a:lnTo>
                    <a:lnTo>
                      <a:pt x="1315" y="1458"/>
                    </a:lnTo>
                    <a:lnTo>
                      <a:pt x="1315" y="3232"/>
                    </a:lnTo>
                    <a:lnTo>
                      <a:pt x="3010" y="4785"/>
                    </a:lnTo>
                    <a:lnTo>
                      <a:pt x="7034" y="4785"/>
                    </a:lnTo>
                    <a:lnTo>
                      <a:pt x="8001" y="5577"/>
                    </a:lnTo>
                    <a:lnTo>
                      <a:pt x="10488" y="5577"/>
                    </a:lnTo>
                    <a:lnTo>
                      <a:pt x="13023" y="3200"/>
                    </a:lnTo>
                    <a:lnTo>
                      <a:pt x="14385" y="3200"/>
                    </a:lnTo>
                    <a:lnTo>
                      <a:pt x="14385" y="2994"/>
                    </a:lnTo>
                    <a:lnTo>
                      <a:pt x="12943" y="2994"/>
                    </a:lnTo>
                    <a:lnTo>
                      <a:pt x="10409" y="5371"/>
                    </a:lnTo>
                    <a:lnTo>
                      <a:pt x="8064" y="5371"/>
                    </a:lnTo>
                    <a:lnTo>
                      <a:pt x="7113" y="4579"/>
                    </a:lnTo>
                    <a:lnTo>
                      <a:pt x="3089" y="4579"/>
                    </a:lnTo>
                    <a:lnTo>
                      <a:pt x="1505" y="3153"/>
                    </a:lnTo>
                    <a:lnTo>
                      <a:pt x="1505" y="1378"/>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5" name="Google Shape;1085;p21"/>
              <p:cNvSpPr/>
              <p:nvPr/>
            </p:nvSpPr>
            <p:spPr>
              <a:xfrm>
                <a:off x="2488325" y="4333425"/>
                <a:ext cx="1218700" cy="460650"/>
              </a:xfrm>
              <a:custGeom>
                <a:avLst/>
                <a:gdLst/>
                <a:ahLst/>
                <a:cxnLst/>
                <a:rect l="l" t="t" r="r" b="b"/>
                <a:pathLst>
                  <a:path w="48748" h="18426" extrusionOk="0">
                    <a:moveTo>
                      <a:pt x="3042" y="0"/>
                    </a:moveTo>
                    <a:lnTo>
                      <a:pt x="32" y="2900"/>
                    </a:lnTo>
                    <a:lnTo>
                      <a:pt x="0" y="4357"/>
                    </a:lnTo>
                    <a:lnTo>
                      <a:pt x="3121" y="1189"/>
                    </a:lnTo>
                    <a:lnTo>
                      <a:pt x="11011" y="1189"/>
                    </a:lnTo>
                    <a:lnTo>
                      <a:pt x="17697" y="7922"/>
                    </a:lnTo>
                    <a:lnTo>
                      <a:pt x="35551" y="7922"/>
                    </a:lnTo>
                    <a:lnTo>
                      <a:pt x="36533" y="8952"/>
                    </a:lnTo>
                    <a:lnTo>
                      <a:pt x="36533" y="10900"/>
                    </a:lnTo>
                    <a:lnTo>
                      <a:pt x="36723" y="10900"/>
                    </a:lnTo>
                    <a:lnTo>
                      <a:pt x="36723" y="8872"/>
                    </a:lnTo>
                    <a:lnTo>
                      <a:pt x="35646" y="7732"/>
                    </a:lnTo>
                    <a:lnTo>
                      <a:pt x="17776" y="7732"/>
                    </a:lnTo>
                    <a:lnTo>
                      <a:pt x="11090" y="999"/>
                    </a:lnTo>
                    <a:lnTo>
                      <a:pt x="3042" y="999"/>
                    </a:lnTo>
                    <a:lnTo>
                      <a:pt x="206" y="3866"/>
                    </a:lnTo>
                    <a:lnTo>
                      <a:pt x="206" y="3866"/>
                    </a:lnTo>
                    <a:lnTo>
                      <a:pt x="238" y="2995"/>
                    </a:lnTo>
                    <a:lnTo>
                      <a:pt x="3121" y="206"/>
                    </a:lnTo>
                    <a:lnTo>
                      <a:pt x="11011" y="206"/>
                    </a:lnTo>
                    <a:lnTo>
                      <a:pt x="17697" y="7130"/>
                    </a:lnTo>
                    <a:lnTo>
                      <a:pt x="35900" y="7130"/>
                    </a:lnTo>
                    <a:lnTo>
                      <a:pt x="38910" y="10187"/>
                    </a:lnTo>
                    <a:lnTo>
                      <a:pt x="38910" y="12437"/>
                    </a:lnTo>
                    <a:lnTo>
                      <a:pt x="41682" y="15257"/>
                    </a:lnTo>
                    <a:lnTo>
                      <a:pt x="41682" y="17190"/>
                    </a:lnTo>
                    <a:lnTo>
                      <a:pt x="43060" y="18425"/>
                    </a:lnTo>
                    <a:lnTo>
                      <a:pt x="46609" y="18425"/>
                    </a:lnTo>
                    <a:lnTo>
                      <a:pt x="47892" y="17237"/>
                    </a:lnTo>
                    <a:lnTo>
                      <a:pt x="48748" y="17237"/>
                    </a:lnTo>
                    <a:lnTo>
                      <a:pt x="48748" y="17031"/>
                    </a:lnTo>
                    <a:lnTo>
                      <a:pt x="47813" y="17031"/>
                    </a:lnTo>
                    <a:lnTo>
                      <a:pt x="46530" y="18219"/>
                    </a:lnTo>
                    <a:lnTo>
                      <a:pt x="43140" y="18219"/>
                    </a:lnTo>
                    <a:lnTo>
                      <a:pt x="41872" y="17110"/>
                    </a:lnTo>
                    <a:lnTo>
                      <a:pt x="41872" y="15178"/>
                    </a:lnTo>
                    <a:lnTo>
                      <a:pt x="39100" y="12358"/>
                    </a:lnTo>
                    <a:lnTo>
                      <a:pt x="39100" y="10108"/>
                    </a:lnTo>
                    <a:lnTo>
                      <a:pt x="35979" y="6939"/>
                    </a:lnTo>
                    <a:lnTo>
                      <a:pt x="17776" y="6939"/>
                    </a:lnTo>
                    <a:lnTo>
                      <a:pt x="11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6" name="Google Shape;1086;p21"/>
              <p:cNvSpPr/>
              <p:nvPr/>
            </p:nvSpPr>
            <p:spPr>
              <a:xfrm>
                <a:off x="2445950" y="4313625"/>
                <a:ext cx="1144650" cy="383400"/>
              </a:xfrm>
              <a:custGeom>
                <a:avLst/>
                <a:gdLst/>
                <a:ahLst/>
                <a:cxnLst/>
                <a:rect l="l" t="t" r="r" b="b"/>
                <a:pathLst>
                  <a:path w="45786" h="15336" extrusionOk="0">
                    <a:moveTo>
                      <a:pt x="1806" y="0"/>
                    </a:moveTo>
                    <a:lnTo>
                      <a:pt x="0" y="1806"/>
                    </a:lnTo>
                    <a:lnTo>
                      <a:pt x="143" y="1949"/>
                    </a:lnTo>
                    <a:lnTo>
                      <a:pt x="1885" y="206"/>
                    </a:lnTo>
                    <a:lnTo>
                      <a:pt x="12975" y="206"/>
                    </a:lnTo>
                    <a:lnTo>
                      <a:pt x="19803" y="7129"/>
                    </a:lnTo>
                    <a:lnTo>
                      <a:pt x="35440" y="7129"/>
                    </a:lnTo>
                    <a:lnTo>
                      <a:pt x="37785" y="4753"/>
                    </a:lnTo>
                    <a:lnTo>
                      <a:pt x="41508" y="4753"/>
                    </a:lnTo>
                    <a:lnTo>
                      <a:pt x="42379" y="5609"/>
                    </a:lnTo>
                    <a:lnTo>
                      <a:pt x="42379" y="12120"/>
                    </a:lnTo>
                    <a:lnTo>
                      <a:pt x="45658" y="15336"/>
                    </a:lnTo>
                    <a:lnTo>
                      <a:pt x="45785" y="15193"/>
                    </a:lnTo>
                    <a:lnTo>
                      <a:pt x="42585" y="12025"/>
                    </a:lnTo>
                    <a:lnTo>
                      <a:pt x="42585" y="5529"/>
                    </a:lnTo>
                    <a:lnTo>
                      <a:pt x="41587" y="4563"/>
                    </a:lnTo>
                    <a:lnTo>
                      <a:pt x="37706" y="4563"/>
                    </a:lnTo>
                    <a:lnTo>
                      <a:pt x="35361" y="6939"/>
                    </a:lnTo>
                    <a:lnTo>
                      <a:pt x="19883" y="6939"/>
                    </a:lnTo>
                    <a:lnTo>
                      <a:pt x="130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7" name="Google Shape;1087;p21"/>
              <p:cNvSpPr/>
              <p:nvPr/>
            </p:nvSpPr>
            <p:spPr>
              <a:xfrm>
                <a:off x="2240775" y="4293825"/>
                <a:ext cx="1412000" cy="386175"/>
              </a:xfrm>
              <a:custGeom>
                <a:avLst/>
                <a:gdLst/>
                <a:ahLst/>
                <a:cxnLst/>
                <a:rect l="l" t="t" r="r" b="b"/>
                <a:pathLst>
                  <a:path w="56480" h="15447" extrusionOk="0">
                    <a:moveTo>
                      <a:pt x="1" y="0"/>
                    </a:moveTo>
                    <a:lnTo>
                      <a:pt x="1" y="206"/>
                    </a:lnTo>
                    <a:lnTo>
                      <a:pt x="21753" y="206"/>
                    </a:lnTo>
                    <a:lnTo>
                      <a:pt x="28565" y="6939"/>
                    </a:lnTo>
                    <a:lnTo>
                      <a:pt x="43077" y="6939"/>
                    </a:lnTo>
                    <a:lnTo>
                      <a:pt x="45437" y="4563"/>
                    </a:lnTo>
                    <a:lnTo>
                      <a:pt x="50554" y="4563"/>
                    </a:lnTo>
                    <a:lnTo>
                      <a:pt x="51378" y="5545"/>
                    </a:lnTo>
                    <a:lnTo>
                      <a:pt x="51378" y="12056"/>
                    </a:lnTo>
                    <a:lnTo>
                      <a:pt x="54737" y="15447"/>
                    </a:lnTo>
                    <a:lnTo>
                      <a:pt x="56480" y="15447"/>
                    </a:lnTo>
                    <a:lnTo>
                      <a:pt x="56480" y="15257"/>
                    </a:lnTo>
                    <a:lnTo>
                      <a:pt x="54816" y="15257"/>
                    </a:lnTo>
                    <a:lnTo>
                      <a:pt x="51584" y="11977"/>
                    </a:lnTo>
                    <a:lnTo>
                      <a:pt x="51584" y="5482"/>
                    </a:lnTo>
                    <a:lnTo>
                      <a:pt x="50649" y="4357"/>
                    </a:lnTo>
                    <a:lnTo>
                      <a:pt x="45358" y="4357"/>
                    </a:lnTo>
                    <a:lnTo>
                      <a:pt x="43013" y="6733"/>
                    </a:lnTo>
                    <a:lnTo>
                      <a:pt x="28676" y="6733"/>
                    </a:lnTo>
                    <a:lnTo>
                      <a:pt x="218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8" name="Google Shape;1088;p21"/>
              <p:cNvSpPr/>
              <p:nvPr/>
            </p:nvSpPr>
            <p:spPr>
              <a:xfrm>
                <a:off x="2789325" y="4230050"/>
                <a:ext cx="532725" cy="192525"/>
              </a:xfrm>
              <a:custGeom>
                <a:avLst/>
                <a:gdLst/>
                <a:ahLst/>
                <a:cxnLst/>
                <a:rect l="l" t="t" r="r" b="b"/>
                <a:pathLst>
                  <a:path w="21309" h="7701" extrusionOk="0">
                    <a:moveTo>
                      <a:pt x="127" y="1"/>
                    </a:moveTo>
                    <a:lnTo>
                      <a:pt x="1" y="143"/>
                    </a:lnTo>
                    <a:lnTo>
                      <a:pt x="6655" y="6512"/>
                    </a:lnTo>
                    <a:lnTo>
                      <a:pt x="9395" y="6512"/>
                    </a:lnTo>
                    <a:lnTo>
                      <a:pt x="10314" y="5720"/>
                    </a:lnTo>
                    <a:lnTo>
                      <a:pt x="11566" y="5720"/>
                    </a:lnTo>
                    <a:lnTo>
                      <a:pt x="13578" y="7700"/>
                    </a:lnTo>
                    <a:lnTo>
                      <a:pt x="20042" y="7700"/>
                    </a:lnTo>
                    <a:lnTo>
                      <a:pt x="21309" y="6322"/>
                    </a:lnTo>
                    <a:lnTo>
                      <a:pt x="15812" y="6322"/>
                    </a:lnTo>
                    <a:lnTo>
                      <a:pt x="14655" y="5419"/>
                    </a:lnTo>
                    <a:lnTo>
                      <a:pt x="14528" y="5577"/>
                    </a:lnTo>
                    <a:lnTo>
                      <a:pt x="15764" y="6512"/>
                    </a:lnTo>
                    <a:lnTo>
                      <a:pt x="20850" y="6512"/>
                    </a:lnTo>
                    <a:lnTo>
                      <a:pt x="19931" y="7510"/>
                    </a:lnTo>
                    <a:lnTo>
                      <a:pt x="13657" y="7510"/>
                    </a:lnTo>
                    <a:lnTo>
                      <a:pt x="11645" y="5530"/>
                    </a:lnTo>
                    <a:lnTo>
                      <a:pt x="10235" y="5530"/>
                    </a:lnTo>
                    <a:lnTo>
                      <a:pt x="9316" y="6322"/>
                    </a:lnTo>
                    <a:lnTo>
                      <a:pt x="6734" y="6322"/>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9" name="Google Shape;1089;p21"/>
              <p:cNvSpPr/>
              <p:nvPr/>
            </p:nvSpPr>
            <p:spPr>
              <a:xfrm>
                <a:off x="2367525" y="4264100"/>
                <a:ext cx="692350" cy="168375"/>
              </a:xfrm>
              <a:custGeom>
                <a:avLst/>
                <a:gdLst/>
                <a:ahLst/>
                <a:cxnLst/>
                <a:rect l="l" t="t" r="r" b="b"/>
                <a:pathLst>
                  <a:path w="27694" h="6735" extrusionOk="0">
                    <a:moveTo>
                      <a:pt x="0" y="1"/>
                    </a:moveTo>
                    <a:lnTo>
                      <a:pt x="0" y="207"/>
                    </a:lnTo>
                    <a:lnTo>
                      <a:pt x="16968" y="207"/>
                    </a:lnTo>
                    <a:lnTo>
                      <a:pt x="23558" y="6734"/>
                    </a:lnTo>
                    <a:lnTo>
                      <a:pt x="27693" y="6734"/>
                    </a:lnTo>
                    <a:lnTo>
                      <a:pt x="27693" y="6544"/>
                    </a:lnTo>
                    <a:lnTo>
                      <a:pt x="23638" y="6544"/>
                    </a:lnTo>
                    <a:lnTo>
                      <a:pt x="170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0" name="Google Shape;1090;p21"/>
              <p:cNvSpPr/>
              <p:nvPr/>
            </p:nvSpPr>
            <p:spPr>
              <a:xfrm>
                <a:off x="3275700" y="4830100"/>
                <a:ext cx="46750" cy="46350"/>
              </a:xfrm>
              <a:custGeom>
                <a:avLst/>
                <a:gdLst/>
                <a:ahLst/>
                <a:cxnLst/>
                <a:rect l="l" t="t" r="r" b="b"/>
                <a:pathLst>
                  <a:path w="1870" h="1854" extrusionOk="0">
                    <a:moveTo>
                      <a:pt x="935" y="0"/>
                    </a:moveTo>
                    <a:cubicBezTo>
                      <a:pt x="428" y="0"/>
                      <a:pt x="0" y="412"/>
                      <a:pt x="0" y="935"/>
                    </a:cubicBezTo>
                    <a:cubicBezTo>
                      <a:pt x="0" y="1442"/>
                      <a:pt x="428"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1" name="Google Shape;1091;p21"/>
              <p:cNvSpPr/>
              <p:nvPr/>
            </p:nvSpPr>
            <p:spPr>
              <a:xfrm>
                <a:off x="3835325" y="4745725"/>
                <a:ext cx="46375" cy="46750"/>
              </a:xfrm>
              <a:custGeom>
                <a:avLst/>
                <a:gdLst/>
                <a:ahLst/>
                <a:cxnLst/>
                <a:rect l="l" t="t" r="r" b="b"/>
                <a:pathLst>
                  <a:path w="1855" h="1870" extrusionOk="0">
                    <a:moveTo>
                      <a:pt x="936" y="1"/>
                    </a:moveTo>
                    <a:cubicBezTo>
                      <a:pt x="413" y="1"/>
                      <a:pt x="1" y="428"/>
                      <a:pt x="1" y="935"/>
                    </a:cubicBezTo>
                    <a:cubicBezTo>
                      <a:pt x="1" y="1442"/>
                      <a:pt x="413" y="1870"/>
                      <a:pt x="936" y="1870"/>
                    </a:cubicBezTo>
                    <a:cubicBezTo>
                      <a:pt x="1443" y="1870"/>
                      <a:pt x="1855" y="1442"/>
                      <a:pt x="1855" y="935"/>
                    </a:cubicBezTo>
                    <a:cubicBezTo>
                      <a:pt x="1855" y="428"/>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2" name="Google Shape;1092;p21"/>
              <p:cNvSpPr/>
              <p:nvPr/>
            </p:nvSpPr>
            <p:spPr>
              <a:xfrm>
                <a:off x="2419400" y="4344900"/>
                <a:ext cx="46375" cy="46375"/>
              </a:xfrm>
              <a:custGeom>
                <a:avLst/>
                <a:gdLst/>
                <a:ahLst/>
                <a:cxnLst/>
                <a:rect l="l" t="t" r="r" b="b"/>
                <a:pathLst>
                  <a:path w="1855" h="1855" extrusionOk="0">
                    <a:moveTo>
                      <a:pt x="920" y="1"/>
                    </a:moveTo>
                    <a:cubicBezTo>
                      <a:pt x="413" y="1"/>
                      <a:pt x="1" y="413"/>
                      <a:pt x="1" y="936"/>
                    </a:cubicBezTo>
                    <a:cubicBezTo>
                      <a:pt x="1" y="1443"/>
                      <a:pt x="413" y="1854"/>
                      <a:pt x="920" y="1854"/>
                    </a:cubicBezTo>
                    <a:cubicBezTo>
                      <a:pt x="1442" y="1854"/>
                      <a:pt x="1854" y="1443"/>
                      <a:pt x="1854" y="936"/>
                    </a:cubicBezTo>
                    <a:cubicBezTo>
                      <a:pt x="1854" y="413"/>
                      <a:pt x="1442" y="1"/>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3" name="Google Shape;1093;p21"/>
              <p:cNvSpPr/>
              <p:nvPr/>
            </p:nvSpPr>
            <p:spPr>
              <a:xfrm>
                <a:off x="3038050" y="4404325"/>
                <a:ext cx="46775" cy="46350"/>
              </a:xfrm>
              <a:custGeom>
                <a:avLst/>
                <a:gdLst/>
                <a:ahLst/>
                <a:cxnLst/>
                <a:rect l="l" t="t" r="r" b="b"/>
                <a:pathLst>
                  <a:path w="1871" h="1854" extrusionOk="0">
                    <a:moveTo>
                      <a:pt x="936" y="0"/>
                    </a:moveTo>
                    <a:cubicBezTo>
                      <a:pt x="429" y="0"/>
                      <a:pt x="1" y="412"/>
                      <a:pt x="1" y="935"/>
                    </a:cubicBezTo>
                    <a:cubicBezTo>
                      <a:pt x="1" y="1442"/>
                      <a:pt x="429" y="1854"/>
                      <a:pt x="936" y="1854"/>
                    </a:cubicBezTo>
                    <a:cubicBezTo>
                      <a:pt x="1443" y="1854"/>
                      <a:pt x="1870" y="1442"/>
                      <a:pt x="1870" y="935"/>
                    </a:cubicBezTo>
                    <a:cubicBezTo>
                      <a:pt x="1870"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4" name="Google Shape;1094;p21"/>
              <p:cNvSpPr/>
              <p:nvPr/>
            </p:nvSpPr>
            <p:spPr>
              <a:xfrm>
                <a:off x="2750925" y="4192425"/>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5" name="Google Shape;1095;p21"/>
              <p:cNvSpPr/>
              <p:nvPr/>
            </p:nvSpPr>
            <p:spPr>
              <a:xfrm>
                <a:off x="3374725" y="4592450"/>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6" name="Google Shape;1096;p21"/>
              <p:cNvSpPr/>
              <p:nvPr/>
            </p:nvSpPr>
            <p:spPr>
              <a:xfrm>
                <a:off x="3449175" y="4671675"/>
                <a:ext cx="46375" cy="46350"/>
              </a:xfrm>
              <a:custGeom>
                <a:avLst/>
                <a:gdLst/>
                <a:ahLst/>
                <a:cxnLst/>
                <a:rect l="l" t="t" r="r" b="b"/>
                <a:pathLst>
                  <a:path w="1855" h="1854" extrusionOk="0">
                    <a:moveTo>
                      <a:pt x="935" y="0"/>
                    </a:moveTo>
                    <a:cubicBezTo>
                      <a:pt x="412" y="0"/>
                      <a:pt x="0" y="412"/>
                      <a:pt x="0" y="935"/>
                    </a:cubicBezTo>
                    <a:cubicBezTo>
                      <a:pt x="0" y="1442"/>
                      <a:pt x="412" y="1854"/>
                      <a:pt x="935" y="1854"/>
                    </a:cubicBezTo>
                    <a:cubicBezTo>
                      <a:pt x="1442" y="1854"/>
                      <a:pt x="1854" y="1442"/>
                      <a:pt x="1854" y="935"/>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7" name="Google Shape;1097;p21"/>
              <p:cNvSpPr/>
              <p:nvPr/>
            </p:nvSpPr>
            <p:spPr>
              <a:xfrm>
                <a:off x="3704250" y="4733450"/>
                <a:ext cx="51500" cy="51500"/>
              </a:xfrm>
              <a:custGeom>
                <a:avLst/>
                <a:gdLst/>
                <a:ahLst/>
                <a:cxnLst/>
                <a:rect l="l" t="t" r="r" b="b"/>
                <a:pathLst>
                  <a:path w="2060" h="2060" extrusionOk="0">
                    <a:moveTo>
                      <a:pt x="1030" y="206"/>
                    </a:moveTo>
                    <a:cubicBezTo>
                      <a:pt x="1473" y="206"/>
                      <a:pt x="1854" y="571"/>
                      <a:pt x="1854" y="1030"/>
                    </a:cubicBezTo>
                    <a:cubicBezTo>
                      <a:pt x="1854" y="1490"/>
                      <a:pt x="1473" y="1870"/>
                      <a:pt x="1030" y="1870"/>
                    </a:cubicBezTo>
                    <a:cubicBezTo>
                      <a:pt x="570" y="1870"/>
                      <a:pt x="190" y="1490"/>
                      <a:pt x="190" y="1030"/>
                    </a:cubicBezTo>
                    <a:cubicBezTo>
                      <a:pt x="190" y="571"/>
                      <a:pt x="570" y="206"/>
                      <a:pt x="1030" y="206"/>
                    </a:cubicBezTo>
                    <a:close/>
                    <a:moveTo>
                      <a:pt x="1030" y="0"/>
                    </a:moveTo>
                    <a:cubicBezTo>
                      <a:pt x="444" y="0"/>
                      <a:pt x="0" y="476"/>
                      <a:pt x="0" y="1030"/>
                    </a:cubicBezTo>
                    <a:cubicBezTo>
                      <a:pt x="0" y="1601"/>
                      <a:pt x="475" y="2060"/>
                      <a:pt x="1030" y="2060"/>
                    </a:cubicBezTo>
                    <a:cubicBezTo>
                      <a:pt x="1600" y="2060"/>
                      <a:pt x="2060" y="1585"/>
                      <a:pt x="2060" y="1030"/>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8" name="Google Shape;1098;p21"/>
              <p:cNvSpPr/>
              <p:nvPr/>
            </p:nvSpPr>
            <p:spPr>
              <a:xfrm>
                <a:off x="3649575" y="4649075"/>
                <a:ext cx="51525" cy="51925"/>
              </a:xfrm>
              <a:custGeom>
                <a:avLst/>
                <a:gdLst/>
                <a:ahLst/>
                <a:cxnLst/>
                <a:rect l="l" t="t" r="r" b="b"/>
                <a:pathLst>
                  <a:path w="2061" h="2077" extrusionOk="0">
                    <a:moveTo>
                      <a:pt x="1031" y="207"/>
                    </a:moveTo>
                    <a:cubicBezTo>
                      <a:pt x="1490" y="207"/>
                      <a:pt x="1870" y="587"/>
                      <a:pt x="1870" y="1047"/>
                    </a:cubicBezTo>
                    <a:cubicBezTo>
                      <a:pt x="1870" y="1490"/>
                      <a:pt x="1490" y="1870"/>
                      <a:pt x="1031" y="1870"/>
                    </a:cubicBezTo>
                    <a:cubicBezTo>
                      <a:pt x="571" y="1870"/>
                      <a:pt x="207" y="1490"/>
                      <a:pt x="207" y="1047"/>
                    </a:cubicBezTo>
                    <a:cubicBezTo>
                      <a:pt x="207" y="587"/>
                      <a:pt x="571" y="207"/>
                      <a:pt x="1031" y="207"/>
                    </a:cubicBezTo>
                    <a:close/>
                    <a:moveTo>
                      <a:pt x="1031" y="1"/>
                    </a:moveTo>
                    <a:cubicBezTo>
                      <a:pt x="460" y="1"/>
                      <a:pt x="1" y="492"/>
                      <a:pt x="1" y="1047"/>
                    </a:cubicBezTo>
                    <a:cubicBezTo>
                      <a:pt x="1" y="1617"/>
                      <a:pt x="476" y="2076"/>
                      <a:pt x="1031" y="2076"/>
                    </a:cubicBezTo>
                    <a:cubicBezTo>
                      <a:pt x="1601" y="2076"/>
                      <a:pt x="2060" y="1601"/>
                      <a:pt x="2060" y="1047"/>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9" name="Google Shape;1099;p21"/>
              <p:cNvSpPr/>
              <p:nvPr/>
            </p:nvSpPr>
            <p:spPr>
              <a:xfrm>
                <a:off x="3575525" y="4688700"/>
                <a:ext cx="51500" cy="51900"/>
              </a:xfrm>
              <a:custGeom>
                <a:avLst/>
                <a:gdLst/>
                <a:ahLst/>
                <a:cxnLst/>
                <a:rect l="l" t="t" r="r" b="b"/>
                <a:pathLst>
                  <a:path w="2060" h="2076" extrusionOk="0">
                    <a:moveTo>
                      <a:pt x="1030" y="206"/>
                    </a:moveTo>
                    <a:cubicBezTo>
                      <a:pt x="1474" y="206"/>
                      <a:pt x="1854" y="586"/>
                      <a:pt x="1854" y="1046"/>
                    </a:cubicBezTo>
                    <a:cubicBezTo>
                      <a:pt x="1854" y="1489"/>
                      <a:pt x="1474" y="1870"/>
                      <a:pt x="1030" y="1870"/>
                    </a:cubicBezTo>
                    <a:cubicBezTo>
                      <a:pt x="571" y="1870"/>
                      <a:pt x="190" y="1489"/>
                      <a:pt x="190" y="1046"/>
                    </a:cubicBezTo>
                    <a:cubicBezTo>
                      <a:pt x="190" y="586"/>
                      <a:pt x="571" y="206"/>
                      <a:pt x="1030" y="206"/>
                    </a:cubicBezTo>
                    <a:close/>
                    <a:moveTo>
                      <a:pt x="1030" y="0"/>
                    </a:moveTo>
                    <a:cubicBezTo>
                      <a:pt x="444" y="0"/>
                      <a:pt x="0" y="491"/>
                      <a:pt x="0" y="1046"/>
                    </a:cubicBezTo>
                    <a:cubicBezTo>
                      <a:pt x="0" y="1616"/>
                      <a:pt x="475" y="2076"/>
                      <a:pt x="1030" y="2076"/>
                    </a:cubicBezTo>
                    <a:cubicBezTo>
                      <a:pt x="1600" y="2076"/>
                      <a:pt x="2060" y="1600"/>
                      <a:pt x="2060" y="1046"/>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0" name="Google Shape;1100;p21"/>
              <p:cNvSpPr/>
              <p:nvPr/>
            </p:nvSpPr>
            <p:spPr>
              <a:xfrm>
                <a:off x="3110150" y="4327475"/>
                <a:ext cx="51500" cy="51525"/>
              </a:xfrm>
              <a:custGeom>
                <a:avLst/>
                <a:gdLst/>
                <a:ahLst/>
                <a:cxnLst/>
                <a:rect l="l" t="t" r="r" b="b"/>
                <a:pathLst>
                  <a:path w="2060" h="2061" extrusionOk="0">
                    <a:moveTo>
                      <a:pt x="1030" y="207"/>
                    </a:moveTo>
                    <a:cubicBezTo>
                      <a:pt x="1474" y="207"/>
                      <a:pt x="1854" y="571"/>
                      <a:pt x="1854" y="1031"/>
                    </a:cubicBezTo>
                    <a:cubicBezTo>
                      <a:pt x="1854" y="1490"/>
                      <a:pt x="1474" y="1870"/>
                      <a:pt x="1030" y="1870"/>
                    </a:cubicBezTo>
                    <a:cubicBezTo>
                      <a:pt x="571" y="1870"/>
                      <a:pt x="190" y="1490"/>
                      <a:pt x="190" y="1031"/>
                    </a:cubicBezTo>
                    <a:cubicBezTo>
                      <a:pt x="190" y="571"/>
                      <a:pt x="571" y="207"/>
                      <a:pt x="1030" y="207"/>
                    </a:cubicBezTo>
                    <a:close/>
                    <a:moveTo>
                      <a:pt x="1030" y="1"/>
                    </a:moveTo>
                    <a:cubicBezTo>
                      <a:pt x="444" y="1"/>
                      <a:pt x="0" y="476"/>
                      <a:pt x="0" y="1031"/>
                    </a:cubicBezTo>
                    <a:cubicBezTo>
                      <a:pt x="0" y="1601"/>
                      <a:pt x="475" y="2060"/>
                      <a:pt x="1030" y="2060"/>
                    </a:cubicBezTo>
                    <a:cubicBezTo>
                      <a:pt x="1600" y="2060"/>
                      <a:pt x="2060" y="1585"/>
                      <a:pt x="2060" y="1031"/>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1" name="Google Shape;1101;p21"/>
              <p:cNvSpPr/>
              <p:nvPr/>
            </p:nvSpPr>
            <p:spPr>
              <a:xfrm>
                <a:off x="2191675" y="4270450"/>
                <a:ext cx="51500" cy="51500"/>
              </a:xfrm>
              <a:custGeom>
                <a:avLst/>
                <a:gdLst/>
                <a:ahLst/>
                <a:cxnLst/>
                <a:rect l="l" t="t" r="r" b="b"/>
                <a:pathLst>
                  <a:path w="2060" h="2060" extrusionOk="0">
                    <a:moveTo>
                      <a:pt x="1030" y="206"/>
                    </a:moveTo>
                    <a:cubicBezTo>
                      <a:pt x="1490" y="206"/>
                      <a:pt x="1854" y="587"/>
                      <a:pt x="1854" y="1030"/>
                    </a:cubicBezTo>
                    <a:cubicBezTo>
                      <a:pt x="1854" y="1490"/>
                      <a:pt x="1490" y="1870"/>
                      <a:pt x="1030" y="1870"/>
                    </a:cubicBezTo>
                    <a:cubicBezTo>
                      <a:pt x="571" y="1870"/>
                      <a:pt x="190" y="1490"/>
                      <a:pt x="190" y="1030"/>
                    </a:cubicBezTo>
                    <a:cubicBezTo>
                      <a:pt x="190" y="587"/>
                      <a:pt x="571" y="206"/>
                      <a:pt x="1030" y="206"/>
                    </a:cubicBezTo>
                    <a:close/>
                    <a:moveTo>
                      <a:pt x="1030" y="0"/>
                    </a:moveTo>
                    <a:cubicBezTo>
                      <a:pt x="444" y="0"/>
                      <a:pt x="0" y="476"/>
                      <a:pt x="0" y="1030"/>
                    </a:cubicBezTo>
                    <a:cubicBezTo>
                      <a:pt x="0" y="1616"/>
                      <a:pt x="476" y="2060"/>
                      <a:pt x="1030" y="2060"/>
                    </a:cubicBezTo>
                    <a:cubicBezTo>
                      <a:pt x="1585" y="2060"/>
                      <a:pt x="2060" y="1616"/>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2" name="Google Shape;1102;p21"/>
              <p:cNvSpPr/>
              <p:nvPr/>
            </p:nvSpPr>
            <p:spPr>
              <a:xfrm>
                <a:off x="2318400" y="4236000"/>
                <a:ext cx="51525" cy="51500"/>
              </a:xfrm>
              <a:custGeom>
                <a:avLst/>
                <a:gdLst/>
                <a:ahLst/>
                <a:cxnLst/>
                <a:rect l="l" t="t" r="r" b="b"/>
                <a:pathLst>
                  <a:path w="2061" h="2060" extrusionOk="0">
                    <a:moveTo>
                      <a:pt x="1031" y="222"/>
                    </a:moveTo>
                    <a:cubicBezTo>
                      <a:pt x="1490" y="222"/>
                      <a:pt x="1855" y="586"/>
                      <a:pt x="1855" y="1046"/>
                    </a:cubicBezTo>
                    <a:cubicBezTo>
                      <a:pt x="1855" y="1505"/>
                      <a:pt x="1490" y="1885"/>
                      <a:pt x="1031" y="1885"/>
                    </a:cubicBezTo>
                    <a:cubicBezTo>
                      <a:pt x="571" y="1885"/>
                      <a:pt x="191" y="1505"/>
                      <a:pt x="191" y="1046"/>
                    </a:cubicBezTo>
                    <a:cubicBezTo>
                      <a:pt x="191" y="586"/>
                      <a:pt x="571" y="222"/>
                      <a:pt x="1031" y="222"/>
                    </a:cubicBezTo>
                    <a:close/>
                    <a:moveTo>
                      <a:pt x="1031" y="0"/>
                    </a:moveTo>
                    <a:cubicBezTo>
                      <a:pt x="460" y="0"/>
                      <a:pt x="1" y="475"/>
                      <a:pt x="1" y="1030"/>
                    </a:cubicBezTo>
                    <a:cubicBezTo>
                      <a:pt x="1" y="1600"/>
                      <a:pt x="476" y="2060"/>
                      <a:pt x="1031" y="2060"/>
                    </a:cubicBezTo>
                    <a:cubicBezTo>
                      <a:pt x="1601" y="2060"/>
                      <a:pt x="2060" y="1600"/>
                      <a:pt x="2060" y="1030"/>
                    </a:cubicBezTo>
                    <a:cubicBezTo>
                      <a:pt x="2060"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3" name="Google Shape;1103;p21"/>
              <p:cNvSpPr/>
              <p:nvPr/>
            </p:nvSpPr>
            <p:spPr>
              <a:xfrm>
                <a:off x="2383750" y="4433225"/>
                <a:ext cx="51525" cy="51925"/>
              </a:xfrm>
              <a:custGeom>
                <a:avLst/>
                <a:gdLst/>
                <a:ahLst/>
                <a:cxnLst/>
                <a:rect l="l" t="t" r="r" b="b"/>
                <a:pathLst>
                  <a:path w="2061" h="2077" extrusionOk="0">
                    <a:moveTo>
                      <a:pt x="1031" y="223"/>
                    </a:moveTo>
                    <a:cubicBezTo>
                      <a:pt x="1490" y="223"/>
                      <a:pt x="1855" y="587"/>
                      <a:pt x="1855" y="1062"/>
                    </a:cubicBezTo>
                    <a:cubicBezTo>
                      <a:pt x="1855" y="1522"/>
                      <a:pt x="1490" y="1886"/>
                      <a:pt x="1031" y="1886"/>
                    </a:cubicBezTo>
                    <a:cubicBezTo>
                      <a:pt x="571" y="1886"/>
                      <a:pt x="191" y="1522"/>
                      <a:pt x="191" y="1062"/>
                    </a:cubicBezTo>
                    <a:cubicBezTo>
                      <a:pt x="191" y="603"/>
                      <a:pt x="571" y="223"/>
                      <a:pt x="1031" y="223"/>
                    </a:cubicBezTo>
                    <a:close/>
                    <a:moveTo>
                      <a:pt x="1031" y="1"/>
                    </a:moveTo>
                    <a:cubicBezTo>
                      <a:pt x="460" y="1"/>
                      <a:pt x="1" y="492"/>
                      <a:pt x="1" y="1031"/>
                    </a:cubicBezTo>
                    <a:cubicBezTo>
                      <a:pt x="1" y="1617"/>
                      <a:pt x="476" y="2076"/>
                      <a:pt x="1031" y="2076"/>
                    </a:cubicBezTo>
                    <a:cubicBezTo>
                      <a:pt x="1601" y="2076"/>
                      <a:pt x="2060" y="1617"/>
                      <a:pt x="2060" y="1031"/>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104" name="Google Shape;1104;p21"/>
            <p:cNvPicPr preferRelativeResize="0"/>
            <p:nvPr/>
          </p:nvPicPr>
          <p:blipFill>
            <a:blip r:embed="rId3">
              <a:alphaModFix amt="40000"/>
            </a:blip>
            <a:stretch>
              <a:fillRect/>
            </a:stretch>
          </p:blipFill>
          <p:spPr>
            <a:xfrm>
              <a:off x="353625" y="4124300"/>
              <a:ext cx="1177350" cy="1177350"/>
            </a:xfrm>
            <a:prstGeom prst="rect">
              <a:avLst/>
            </a:prstGeom>
            <a:noFill/>
            <a:ln>
              <a:noFill/>
            </a:ln>
          </p:spPr>
        </p:pic>
        <p:pic>
          <p:nvPicPr>
            <p:cNvPr id="1105" name="Google Shape;1105;p21"/>
            <p:cNvPicPr preferRelativeResize="0"/>
            <p:nvPr/>
          </p:nvPicPr>
          <p:blipFill>
            <a:blip r:embed="rId3">
              <a:alphaModFix amt="40000"/>
            </a:blip>
            <a:stretch>
              <a:fillRect/>
            </a:stretch>
          </p:blipFill>
          <p:spPr>
            <a:xfrm>
              <a:off x="-180275" y="3636325"/>
              <a:ext cx="1177350" cy="1177350"/>
            </a:xfrm>
            <a:prstGeom prst="rect">
              <a:avLst/>
            </a:prstGeom>
            <a:noFill/>
            <a:ln>
              <a:noFill/>
            </a:ln>
          </p:spPr>
        </p:pic>
      </p:grpSp>
      <p:grpSp>
        <p:nvGrpSpPr>
          <p:cNvPr id="1106" name="Google Shape;1106;p21"/>
          <p:cNvGrpSpPr/>
          <p:nvPr/>
        </p:nvGrpSpPr>
        <p:grpSpPr>
          <a:xfrm>
            <a:off x="10121034" y="-2547499"/>
            <a:ext cx="2873689" cy="4522540"/>
            <a:chOff x="7590775" y="-1910625"/>
            <a:chExt cx="2155267" cy="3391905"/>
          </a:xfrm>
        </p:grpSpPr>
        <p:grpSp>
          <p:nvGrpSpPr>
            <p:cNvPr id="1107" name="Google Shape;1107;p21"/>
            <p:cNvGrpSpPr/>
            <p:nvPr/>
          </p:nvGrpSpPr>
          <p:grpSpPr>
            <a:xfrm rot="-5400000">
              <a:off x="7339390" y="-1084534"/>
              <a:ext cx="3232743" cy="1580562"/>
              <a:chOff x="2191675" y="4192425"/>
              <a:chExt cx="1929650" cy="943450"/>
            </a:xfrm>
          </p:grpSpPr>
          <p:sp>
            <p:nvSpPr>
              <p:cNvPr id="1108" name="Google Shape;1108;p21"/>
              <p:cNvSpPr/>
              <p:nvPr/>
            </p:nvSpPr>
            <p:spPr>
              <a:xfrm>
                <a:off x="3010325" y="4489875"/>
                <a:ext cx="870175" cy="445600"/>
              </a:xfrm>
              <a:custGeom>
                <a:avLst/>
                <a:gdLst/>
                <a:ahLst/>
                <a:cxnLst/>
                <a:rect l="l" t="t" r="r" b="b"/>
                <a:pathLst>
                  <a:path w="34807" h="17824" extrusionOk="0">
                    <a:moveTo>
                      <a:pt x="1" y="0"/>
                    </a:moveTo>
                    <a:lnTo>
                      <a:pt x="1" y="1553"/>
                    </a:lnTo>
                    <a:lnTo>
                      <a:pt x="2377" y="4008"/>
                    </a:lnTo>
                    <a:lnTo>
                      <a:pt x="2377" y="7937"/>
                    </a:lnTo>
                    <a:lnTo>
                      <a:pt x="3645" y="9316"/>
                    </a:lnTo>
                    <a:lnTo>
                      <a:pt x="6845" y="9316"/>
                    </a:lnTo>
                    <a:lnTo>
                      <a:pt x="8033" y="10504"/>
                    </a:lnTo>
                    <a:lnTo>
                      <a:pt x="13911" y="10504"/>
                    </a:lnTo>
                    <a:lnTo>
                      <a:pt x="21262" y="17791"/>
                    </a:lnTo>
                    <a:lnTo>
                      <a:pt x="21293" y="17823"/>
                    </a:lnTo>
                    <a:lnTo>
                      <a:pt x="29421" y="17823"/>
                    </a:lnTo>
                    <a:lnTo>
                      <a:pt x="31908" y="15257"/>
                    </a:lnTo>
                    <a:lnTo>
                      <a:pt x="34807" y="15257"/>
                    </a:lnTo>
                    <a:lnTo>
                      <a:pt x="34807" y="15051"/>
                    </a:lnTo>
                    <a:lnTo>
                      <a:pt x="31829" y="15051"/>
                    </a:lnTo>
                    <a:lnTo>
                      <a:pt x="29341" y="17633"/>
                    </a:lnTo>
                    <a:lnTo>
                      <a:pt x="21372" y="17633"/>
                    </a:lnTo>
                    <a:lnTo>
                      <a:pt x="13990" y="10298"/>
                    </a:lnTo>
                    <a:lnTo>
                      <a:pt x="8112" y="10298"/>
                    </a:lnTo>
                    <a:lnTo>
                      <a:pt x="6940" y="9110"/>
                    </a:lnTo>
                    <a:lnTo>
                      <a:pt x="3756" y="9110"/>
                    </a:lnTo>
                    <a:lnTo>
                      <a:pt x="2583" y="7858"/>
                    </a:lnTo>
                    <a:lnTo>
                      <a:pt x="2583" y="3929"/>
                    </a:lnTo>
                    <a:lnTo>
                      <a:pt x="207" y="1474"/>
                    </a:lnTo>
                    <a:lnTo>
                      <a:pt x="2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9" name="Google Shape;1109;p21"/>
              <p:cNvSpPr/>
              <p:nvPr/>
            </p:nvSpPr>
            <p:spPr>
              <a:xfrm>
                <a:off x="2475650" y="4495025"/>
                <a:ext cx="359650" cy="139025"/>
              </a:xfrm>
              <a:custGeom>
                <a:avLst/>
                <a:gdLst/>
                <a:ahLst/>
                <a:cxnLst/>
                <a:rect l="l" t="t" r="r" b="b"/>
                <a:pathLst>
                  <a:path w="14386" h="5561" extrusionOk="0">
                    <a:moveTo>
                      <a:pt x="3914" y="0"/>
                    </a:moveTo>
                    <a:lnTo>
                      <a:pt x="1379" y="2377"/>
                    </a:lnTo>
                    <a:lnTo>
                      <a:pt x="0" y="2377"/>
                    </a:lnTo>
                    <a:lnTo>
                      <a:pt x="0" y="2567"/>
                    </a:lnTo>
                    <a:lnTo>
                      <a:pt x="1458" y="2567"/>
                    </a:lnTo>
                    <a:lnTo>
                      <a:pt x="3993" y="190"/>
                    </a:lnTo>
                    <a:lnTo>
                      <a:pt x="6306" y="190"/>
                    </a:lnTo>
                    <a:lnTo>
                      <a:pt x="7272" y="982"/>
                    </a:lnTo>
                    <a:lnTo>
                      <a:pt x="11296" y="982"/>
                    </a:lnTo>
                    <a:lnTo>
                      <a:pt x="12880" y="2408"/>
                    </a:lnTo>
                    <a:lnTo>
                      <a:pt x="12880" y="4199"/>
                    </a:lnTo>
                    <a:lnTo>
                      <a:pt x="14243" y="5561"/>
                    </a:lnTo>
                    <a:lnTo>
                      <a:pt x="14385" y="5418"/>
                    </a:lnTo>
                    <a:lnTo>
                      <a:pt x="13071" y="4119"/>
                    </a:lnTo>
                    <a:lnTo>
                      <a:pt x="13071" y="2329"/>
                    </a:lnTo>
                    <a:lnTo>
                      <a:pt x="11375" y="792"/>
                    </a:lnTo>
                    <a:lnTo>
                      <a:pt x="7336" y="792"/>
                    </a:lnTo>
                    <a:lnTo>
                      <a:pt x="6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0" name="Google Shape;1110;p21"/>
              <p:cNvSpPr/>
              <p:nvPr/>
            </p:nvSpPr>
            <p:spPr>
              <a:xfrm>
                <a:off x="2605950" y="4534625"/>
                <a:ext cx="1219125" cy="460250"/>
              </a:xfrm>
              <a:custGeom>
                <a:avLst/>
                <a:gdLst/>
                <a:ahLst/>
                <a:cxnLst/>
                <a:rect l="l" t="t" r="r" b="b"/>
                <a:pathLst>
                  <a:path w="48765" h="18410" extrusionOk="0">
                    <a:moveTo>
                      <a:pt x="2139" y="0"/>
                    </a:moveTo>
                    <a:lnTo>
                      <a:pt x="856" y="1189"/>
                    </a:lnTo>
                    <a:lnTo>
                      <a:pt x="1" y="1189"/>
                    </a:lnTo>
                    <a:lnTo>
                      <a:pt x="1" y="1379"/>
                    </a:lnTo>
                    <a:lnTo>
                      <a:pt x="935" y="1379"/>
                    </a:lnTo>
                    <a:lnTo>
                      <a:pt x="2203" y="191"/>
                    </a:lnTo>
                    <a:lnTo>
                      <a:pt x="5609" y="191"/>
                    </a:lnTo>
                    <a:lnTo>
                      <a:pt x="6876" y="1300"/>
                    </a:lnTo>
                    <a:lnTo>
                      <a:pt x="6876" y="3248"/>
                    </a:lnTo>
                    <a:lnTo>
                      <a:pt x="9649" y="6052"/>
                    </a:lnTo>
                    <a:lnTo>
                      <a:pt x="9649" y="8318"/>
                    </a:lnTo>
                    <a:lnTo>
                      <a:pt x="12754" y="11486"/>
                    </a:lnTo>
                    <a:lnTo>
                      <a:pt x="30957" y="11486"/>
                    </a:lnTo>
                    <a:lnTo>
                      <a:pt x="37643" y="18410"/>
                    </a:lnTo>
                    <a:lnTo>
                      <a:pt x="45706" y="18410"/>
                    </a:lnTo>
                    <a:lnTo>
                      <a:pt x="48701" y="15526"/>
                    </a:lnTo>
                    <a:lnTo>
                      <a:pt x="48764" y="14053"/>
                    </a:lnTo>
                    <a:lnTo>
                      <a:pt x="48764" y="14053"/>
                    </a:lnTo>
                    <a:lnTo>
                      <a:pt x="45627" y="17221"/>
                    </a:lnTo>
                    <a:lnTo>
                      <a:pt x="37722" y="17221"/>
                    </a:lnTo>
                    <a:lnTo>
                      <a:pt x="31052" y="10488"/>
                    </a:lnTo>
                    <a:lnTo>
                      <a:pt x="13197" y="10488"/>
                    </a:lnTo>
                    <a:lnTo>
                      <a:pt x="12215" y="9459"/>
                    </a:lnTo>
                    <a:lnTo>
                      <a:pt x="12215" y="7526"/>
                    </a:lnTo>
                    <a:lnTo>
                      <a:pt x="12025" y="7526"/>
                    </a:lnTo>
                    <a:lnTo>
                      <a:pt x="12025" y="9538"/>
                    </a:lnTo>
                    <a:lnTo>
                      <a:pt x="13087" y="10694"/>
                    </a:lnTo>
                    <a:lnTo>
                      <a:pt x="30957" y="10694"/>
                    </a:lnTo>
                    <a:lnTo>
                      <a:pt x="37643" y="17427"/>
                    </a:lnTo>
                    <a:lnTo>
                      <a:pt x="45706" y="17427"/>
                    </a:lnTo>
                    <a:lnTo>
                      <a:pt x="48542" y="14544"/>
                    </a:lnTo>
                    <a:lnTo>
                      <a:pt x="48495" y="15415"/>
                    </a:lnTo>
                    <a:lnTo>
                      <a:pt x="45627" y="18219"/>
                    </a:lnTo>
                    <a:lnTo>
                      <a:pt x="37722" y="18219"/>
                    </a:lnTo>
                    <a:lnTo>
                      <a:pt x="31052" y="11280"/>
                    </a:lnTo>
                    <a:lnTo>
                      <a:pt x="12833" y="11280"/>
                    </a:lnTo>
                    <a:lnTo>
                      <a:pt x="9839" y="8239"/>
                    </a:lnTo>
                    <a:lnTo>
                      <a:pt x="9839" y="5973"/>
                    </a:lnTo>
                    <a:lnTo>
                      <a:pt x="7066" y="3169"/>
                    </a:lnTo>
                    <a:lnTo>
                      <a:pt x="7066" y="1220"/>
                    </a:lnTo>
                    <a:lnTo>
                      <a:pt x="5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1" name="Google Shape;1111;p21"/>
              <p:cNvSpPr/>
              <p:nvPr/>
            </p:nvSpPr>
            <p:spPr>
              <a:xfrm>
                <a:off x="2722000" y="4631650"/>
                <a:ext cx="1145050" cy="383025"/>
              </a:xfrm>
              <a:custGeom>
                <a:avLst/>
                <a:gdLst/>
                <a:ahLst/>
                <a:cxnLst/>
                <a:rect l="l" t="t" r="r" b="b"/>
                <a:pathLst>
                  <a:path w="45802" h="15321" extrusionOk="0">
                    <a:moveTo>
                      <a:pt x="127" y="1"/>
                    </a:moveTo>
                    <a:lnTo>
                      <a:pt x="0" y="128"/>
                    </a:lnTo>
                    <a:lnTo>
                      <a:pt x="3217" y="3296"/>
                    </a:lnTo>
                    <a:lnTo>
                      <a:pt x="3217" y="9792"/>
                    </a:lnTo>
                    <a:lnTo>
                      <a:pt x="4199" y="10774"/>
                    </a:lnTo>
                    <a:lnTo>
                      <a:pt x="8096" y="10774"/>
                    </a:lnTo>
                    <a:lnTo>
                      <a:pt x="10425" y="8397"/>
                    </a:lnTo>
                    <a:lnTo>
                      <a:pt x="25903" y="8397"/>
                    </a:lnTo>
                    <a:lnTo>
                      <a:pt x="32731" y="15321"/>
                    </a:lnTo>
                    <a:lnTo>
                      <a:pt x="43995" y="15321"/>
                    </a:lnTo>
                    <a:lnTo>
                      <a:pt x="45801" y="13515"/>
                    </a:lnTo>
                    <a:lnTo>
                      <a:pt x="45659" y="13388"/>
                    </a:lnTo>
                    <a:lnTo>
                      <a:pt x="43916" y="15131"/>
                    </a:lnTo>
                    <a:lnTo>
                      <a:pt x="32810" y="15131"/>
                    </a:lnTo>
                    <a:lnTo>
                      <a:pt x="25982" y="8192"/>
                    </a:lnTo>
                    <a:lnTo>
                      <a:pt x="10346" y="8192"/>
                    </a:lnTo>
                    <a:lnTo>
                      <a:pt x="8001" y="10568"/>
                    </a:lnTo>
                    <a:lnTo>
                      <a:pt x="4294" y="10568"/>
                    </a:lnTo>
                    <a:lnTo>
                      <a:pt x="3422" y="9712"/>
                    </a:lnTo>
                    <a:lnTo>
                      <a:pt x="3422" y="3201"/>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2" name="Google Shape;1112;p21"/>
              <p:cNvSpPr/>
              <p:nvPr/>
            </p:nvSpPr>
            <p:spPr>
              <a:xfrm>
                <a:off x="2660600" y="4648300"/>
                <a:ext cx="1412000" cy="386175"/>
              </a:xfrm>
              <a:custGeom>
                <a:avLst/>
                <a:gdLst/>
                <a:ahLst/>
                <a:cxnLst/>
                <a:rect l="l" t="t" r="r" b="b"/>
                <a:pathLst>
                  <a:path w="56480" h="15447" extrusionOk="0">
                    <a:moveTo>
                      <a:pt x="1" y="0"/>
                    </a:moveTo>
                    <a:lnTo>
                      <a:pt x="1" y="206"/>
                    </a:lnTo>
                    <a:lnTo>
                      <a:pt x="1633" y="206"/>
                    </a:lnTo>
                    <a:lnTo>
                      <a:pt x="4880" y="3470"/>
                    </a:lnTo>
                    <a:lnTo>
                      <a:pt x="4880" y="9965"/>
                    </a:lnTo>
                    <a:lnTo>
                      <a:pt x="5815" y="11090"/>
                    </a:lnTo>
                    <a:lnTo>
                      <a:pt x="11107" y="11090"/>
                    </a:lnTo>
                    <a:lnTo>
                      <a:pt x="13467" y="8714"/>
                    </a:lnTo>
                    <a:lnTo>
                      <a:pt x="27805" y="8714"/>
                    </a:lnTo>
                    <a:lnTo>
                      <a:pt x="34633" y="15447"/>
                    </a:lnTo>
                    <a:lnTo>
                      <a:pt x="56480" y="15447"/>
                    </a:lnTo>
                    <a:lnTo>
                      <a:pt x="56480" y="15257"/>
                    </a:lnTo>
                    <a:lnTo>
                      <a:pt x="34712" y="15257"/>
                    </a:lnTo>
                    <a:lnTo>
                      <a:pt x="27868" y="8524"/>
                    </a:lnTo>
                    <a:lnTo>
                      <a:pt x="13356" y="8524"/>
                    </a:lnTo>
                    <a:lnTo>
                      <a:pt x="11027" y="10900"/>
                    </a:lnTo>
                    <a:lnTo>
                      <a:pt x="5894" y="10900"/>
                    </a:lnTo>
                    <a:lnTo>
                      <a:pt x="5086" y="9886"/>
                    </a:lnTo>
                    <a:lnTo>
                      <a:pt x="5086" y="3391"/>
                    </a:lnTo>
                    <a:lnTo>
                      <a:pt x="1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3" name="Google Shape;1113;p21"/>
              <p:cNvSpPr/>
              <p:nvPr/>
            </p:nvSpPr>
            <p:spPr>
              <a:xfrm>
                <a:off x="2990525" y="4905725"/>
                <a:ext cx="533525" cy="192525"/>
              </a:xfrm>
              <a:custGeom>
                <a:avLst/>
                <a:gdLst/>
                <a:ahLst/>
                <a:cxnLst/>
                <a:rect l="l" t="t" r="r" b="b"/>
                <a:pathLst>
                  <a:path w="21341" h="7701" extrusionOk="0">
                    <a:moveTo>
                      <a:pt x="1300" y="1"/>
                    </a:moveTo>
                    <a:lnTo>
                      <a:pt x="1" y="1395"/>
                    </a:lnTo>
                    <a:lnTo>
                      <a:pt x="5498" y="1395"/>
                    </a:lnTo>
                    <a:lnTo>
                      <a:pt x="6686" y="2282"/>
                    </a:lnTo>
                    <a:lnTo>
                      <a:pt x="6797" y="2124"/>
                    </a:lnTo>
                    <a:lnTo>
                      <a:pt x="5546" y="1189"/>
                    </a:lnTo>
                    <a:lnTo>
                      <a:pt x="460" y="1189"/>
                    </a:lnTo>
                    <a:lnTo>
                      <a:pt x="1379" y="207"/>
                    </a:lnTo>
                    <a:lnTo>
                      <a:pt x="7653" y="207"/>
                    </a:lnTo>
                    <a:lnTo>
                      <a:pt x="9696" y="2187"/>
                    </a:lnTo>
                    <a:lnTo>
                      <a:pt x="11091" y="2187"/>
                    </a:lnTo>
                    <a:lnTo>
                      <a:pt x="12009" y="1395"/>
                    </a:lnTo>
                    <a:lnTo>
                      <a:pt x="14608" y="1395"/>
                    </a:lnTo>
                    <a:lnTo>
                      <a:pt x="21198" y="7700"/>
                    </a:lnTo>
                    <a:lnTo>
                      <a:pt x="21341" y="7574"/>
                    </a:lnTo>
                    <a:lnTo>
                      <a:pt x="14671" y="1189"/>
                    </a:lnTo>
                    <a:lnTo>
                      <a:pt x="11930" y="1189"/>
                    </a:lnTo>
                    <a:lnTo>
                      <a:pt x="11011" y="1981"/>
                    </a:lnTo>
                    <a:lnTo>
                      <a:pt x="9776" y="1981"/>
                    </a:lnTo>
                    <a:lnTo>
                      <a:pt x="7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4" name="Google Shape;1114;p21"/>
              <p:cNvSpPr/>
              <p:nvPr/>
            </p:nvSpPr>
            <p:spPr>
              <a:xfrm>
                <a:off x="3253125" y="4895825"/>
                <a:ext cx="692725" cy="168375"/>
              </a:xfrm>
              <a:custGeom>
                <a:avLst/>
                <a:gdLst/>
                <a:ahLst/>
                <a:cxnLst/>
                <a:rect l="l" t="t" r="r" b="b"/>
                <a:pathLst>
                  <a:path w="27709" h="6735" extrusionOk="0">
                    <a:moveTo>
                      <a:pt x="0" y="1"/>
                    </a:moveTo>
                    <a:lnTo>
                      <a:pt x="0" y="207"/>
                    </a:lnTo>
                    <a:lnTo>
                      <a:pt x="4056" y="207"/>
                    </a:lnTo>
                    <a:lnTo>
                      <a:pt x="10647" y="6734"/>
                    </a:lnTo>
                    <a:lnTo>
                      <a:pt x="27709" y="6734"/>
                    </a:lnTo>
                    <a:lnTo>
                      <a:pt x="27709" y="6544"/>
                    </a:lnTo>
                    <a:lnTo>
                      <a:pt x="10726" y="6544"/>
                    </a:lnTo>
                    <a:lnTo>
                      <a:pt x="4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5" name="Google Shape;1115;p21"/>
              <p:cNvSpPr/>
              <p:nvPr/>
            </p:nvSpPr>
            <p:spPr>
              <a:xfrm>
                <a:off x="2990125" y="4451850"/>
                <a:ext cx="46375" cy="46350"/>
              </a:xfrm>
              <a:custGeom>
                <a:avLst/>
                <a:gdLst/>
                <a:ahLst/>
                <a:cxnLst/>
                <a:rect l="l" t="t" r="r" b="b"/>
                <a:pathLst>
                  <a:path w="1855" h="1854" extrusionOk="0">
                    <a:moveTo>
                      <a:pt x="936" y="0"/>
                    </a:moveTo>
                    <a:cubicBezTo>
                      <a:pt x="413" y="0"/>
                      <a:pt x="1" y="412"/>
                      <a:pt x="1" y="919"/>
                    </a:cubicBezTo>
                    <a:cubicBezTo>
                      <a:pt x="1" y="1442"/>
                      <a:pt x="413" y="1854"/>
                      <a:pt x="936" y="1854"/>
                    </a:cubicBezTo>
                    <a:cubicBezTo>
                      <a:pt x="1443" y="1854"/>
                      <a:pt x="1854" y="1442"/>
                      <a:pt x="1854" y="919"/>
                    </a:cubicBezTo>
                    <a:cubicBezTo>
                      <a:pt x="1854"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6" name="Google Shape;1116;p21"/>
              <p:cNvSpPr/>
              <p:nvPr/>
            </p:nvSpPr>
            <p:spPr>
              <a:xfrm>
                <a:off x="2430900" y="4535825"/>
                <a:ext cx="46350" cy="46750"/>
              </a:xfrm>
              <a:custGeom>
                <a:avLst/>
                <a:gdLst/>
                <a:ahLst/>
                <a:cxnLst/>
                <a:rect l="l" t="t" r="r" b="b"/>
                <a:pathLst>
                  <a:path w="1854" h="1870" extrusionOk="0">
                    <a:moveTo>
                      <a:pt x="919" y="0"/>
                    </a:moveTo>
                    <a:cubicBezTo>
                      <a:pt x="412" y="0"/>
                      <a:pt x="0" y="428"/>
                      <a:pt x="0" y="935"/>
                    </a:cubicBezTo>
                    <a:cubicBezTo>
                      <a:pt x="0" y="1442"/>
                      <a:pt x="412" y="1869"/>
                      <a:pt x="919" y="1869"/>
                    </a:cubicBezTo>
                    <a:cubicBezTo>
                      <a:pt x="1442" y="1869"/>
                      <a:pt x="1854" y="1442"/>
                      <a:pt x="1854" y="935"/>
                    </a:cubicBezTo>
                    <a:cubicBezTo>
                      <a:pt x="1854" y="428"/>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7" name="Google Shape;1117;p21"/>
              <p:cNvSpPr/>
              <p:nvPr/>
            </p:nvSpPr>
            <p:spPr>
              <a:xfrm>
                <a:off x="3846425" y="4937025"/>
                <a:ext cx="46750" cy="46375"/>
              </a:xfrm>
              <a:custGeom>
                <a:avLst/>
                <a:gdLst/>
                <a:ahLst/>
                <a:cxnLst/>
                <a:rect l="l" t="t" r="r" b="b"/>
                <a:pathLst>
                  <a:path w="1870" h="1855" extrusionOk="0">
                    <a:moveTo>
                      <a:pt x="935" y="1"/>
                    </a:moveTo>
                    <a:cubicBezTo>
                      <a:pt x="428" y="1"/>
                      <a:pt x="1" y="412"/>
                      <a:pt x="1" y="919"/>
                    </a:cubicBezTo>
                    <a:cubicBezTo>
                      <a:pt x="1" y="1442"/>
                      <a:pt x="428"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8" name="Google Shape;1118;p21"/>
              <p:cNvSpPr/>
              <p:nvPr/>
            </p:nvSpPr>
            <p:spPr>
              <a:xfrm>
                <a:off x="3227775" y="4877625"/>
                <a:ext cx="46375" cy="46350"/>
              </a:xfrm>
              <a:custGeom>
                <a:avLst/>
                <a:gdLst/>
                <a:ahLst/>
                <a:cxnLst/>
                <a:rect l="l" t="t" r="r" b="b"/>
                <a:pathLst>
                  <a:path w="1855"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9" name="Google Shape;1119;p21"/>
              <p:cNvSpPr/>
              <p:nvPr/>
            </p:nvSpPr>
            <p:spPr>
              <a:xfrm>
                <a:off x="3514925" y="5089500"/>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0" name="Google Shape;1120;p21"/>
              <p:cNvSpPr/>
              <p:nvPr/>
            </p:nvSpPr>
            <p:spPr>
              <a:xfrm>
                <a:off x="2891125" y="4689475"/>
                <a:ext cx="46350" cy="46375"/>
              </a:xfrm>
              <a:custGeom>
                <a:avLst/>
                <a:gdLst/>
                <a:ahLst/>
                <a:cxnLst/>
                <a:rect l="l" t="t" r="r" b="b"/>
                <a:pathLst>
                  <a:path w="1854" h="1855" extrusionOk="0">
                    <a:moveTo>
                      <a:pt x="935" y="1"/>
                    </a:moveTo>
                    <a:cubicBezTo>
                      <a:pt x="412" y="1"/>
                      <a:pt x="0" y="413"/>
                      <a:pt x="0" y="920"/>
                    </a:cubicBezTo>
                    <a:cubicBezTo>
                      <a:pt x="0" y="1443"/>
                      <a:pt x="412" y="1855"/>
                      <a:pt x="935" y="1855"/>
                    </a:cubicBezTo>
                    <a:cubicBezTo>
                      <a:pt x="1442" y="1855"/>
                      <a:pt x="1854" y="1443"/>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1" name="Google Shape;1121;p21"/>
              <p:cNvSpPr/>
              <p:nvPr/>
            </p:nvSpPr>
            <p:spPr>
              <a:xfrm>
                <a:off x="2816650" y="4610275"/>
                <a:ext cx="46775" cy="46350"/>
              </a:xfrm>
              <a:custGeom>
                <a:avLst/>
                <a:gdLst/>
                <a:ahLst/>
                <a:cxnLst/>
                <a:rect l="l" t="t" r="r" b="b"/>
                <a:pathLst>
                  <a:path w="1871" h="1854" extrusionOk="0">
                    <a:moveTo>
                      <a:pt x="936" y="0"/>
                    </a:moveTo>
                    <a:cubicBezTo>
                      <a:pt x="429" y="0"/>
                      <a:pt x="1" y="412"/>
                      <a:pt x="1" y="919"/>
                    </a:cubicBezTo>
                    <a:cubicBezTo>
                      <a:pt x="1" y="1442"/>
                      <a:pt x="429" y="1854"/>
                      <a:pt x="936" y="1854"/>
                    </a:cubicBezTo>
                    <a:cubicBezTo>
                      <a:pt x="1458" y="1854"/>
                      <a:pt x="1870" y="1442"/>
                      <a:pt x="1870" y="919"/>
                    </a:cubicBezTo>
                    <a:cubicBezTo>
                      <a:pt x="1870" y="412"/>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2" name="Google Shape;1122;p21"/>
              <p:cNvSpPr/>
              <p:nvPr/>
            </p:nvSpPr>
            <p:spPr>
              <a:xfrm>
                <a:off x="2556850" y="4543350"/>
                <a:ext cx="51500" cy="51500"/>
              </a:xfrm>
              <a:custGeom>
                <a:avLst/>
                <a:gdLst/>
                <a:ahLst/>
                <a:cxnLst/>
                <a:rect l="l" t="t" r="r" b="b"/>
                <a:pathLst>
                  <a:path w="2060" h="2060" extrusionOk="0">
                    <a:moveTo>
                      <a:pt x="1030" y="190"/>
                    </a:moveTo>
                    <a:cubicBezTo>
                      <a:pt x="1489" y="190"/>
                      <a:pt x="1870" y="570"/>
                      <a:pt x="1870" y="1030"/>
                    </a:cubicBezTo>
                    <a:cubicBezTo>
                      <a:pt x="1870" y="1489"/>
                      <a:pt x="1489" y="1869"/>
                      <a:pt x="1030" y="1869"/>
                    </a:cubicBezTo>
                    <a:cubicBezTo>
                      <a:pt x="586" y="1869"/>
                      <a:pt x="222" y="1489"/>
                      <a:pt x="206" y="1030"/>
                    </a:cubicBezTo>
                    <a:cubicBezTo>
                      <a:pt x="206" y="570"/>
                      <a:pt x="586" y="190"/>
                      <a:pt x="1030" y="190"/>
                    </a:cubicBezTo>
                    <a:close/>
                    <a:moveTo>
                      <a:pt x="1030" y="0"/>
                    </a:moveTo>
                    <a:cubicBezTo>
                      <a:pt x="475" y="0"/>
                      <a:pt x="32" y="459"/>
                      <a:pt x="0" y="1030"/>
                    </a:cubicBezTo>
                    <a:cubicBezTo>
                      <a:pt x="0" y="1600"/>
                      <a:pt x="475" y="2060"/>
                      <a:pt x="1030" y="2060"/>
                    </a:cubicBezTo>
                    <a:cubicBezTo>
                      <a:pt x="1616" y="2060"/>
                      <a:pt x="2060" y="1584"/>
                      <a:pt x="2060" y="1030"/>
                    </a:cubicBezTo>
                    <a:cubicBezTo>
                      <a:pt x="2060" y="459"/>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3" name="Google Shape;1123;p21"/>
              <p:cNvSpPr/>
              <p:nvPr/>
            </p:nvSpPr>
            <p:spPr>
              <a:xfrm>
                <a:off x="2611500" y="4627700"/>
                <a:ext cx="51500" cy="51525"/>
              </a:xfrm>
              <a:custGeom>
                <a:avLst/>
                <a:gdLst/>
                <a:ahLst/>
                <a:cxnLst/>
                <a:rect l="l" t="t" r="r" b="b"/>
                <a:pathLst>
                  <a:path w="2060" h="2061" extrusionOk="0">
                    <a:moveTo>
                      <a:pt x="1030" y="191"/>
                    </a:moveTo>
                    <a:cubicBezTo>
                      <a:pt x="1474" y="191"/>
                      <a:pt x="1854" y="571"/>
                      <a:pt x="1854" y="1030"/>
                    </a:cubicBezTo>
                    <a:cubicBezTo>
                      <a:pt x="1854" y="1474"/>
                      <a:pt x="1490" y="1854"/>
                      <a:pt x="1030" y="1854"/>
                    </a:cubicBezTo>
                    <a:cubicBezTo>
                      <a:pt x="571" y="1854"/>
                      <a:pt x="222" y="1474"/>
                      <a:pt x="191" y="1030"/>
                    </a:cubicBezTo>
                    <a:cubicBezTo>
                      <a:pt x="191" y="571"/>
                      <a:pt x="571" y="191"/>
                      <a:pt x="1030" y="191"/>
                    </a:cubicBezTo>
                    <a:close/>
                    <a:moveTo>
                      <a:pt x="1030" y="0"/>
                    </a:moveTo>
                    <a:cubicBezTo>
                      <a:pt x="476" y="0"/>
                      <a:pt x="16" y="444"/>
                      <a:pt x="0" y="1030"/>
                    </a:cubicBezTo>
                    <a:cubicBezTo>
                      <a:pt x="0" y="1601"/>
                      <a:pt x="476" y="2060"/>
                      <a:pt x="1030" y="2060"/>
                    </a:cubicBezTo>
                    <a:cubicBezTo>
                      <a:pt x="1601" y="2060"/>
                      <a:pt x="2060" y="1585"/>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4" name="Google Shape;1124;p21"/>
              <p:cNvSpPr/>
              <p:nvPr/>
            </p:nvSpPr>
            <p:spPr>
              <a:xfrm>
                <a:off x="2685550" y="4588100"/>
                <a:ext cx="51525" cy="51500"/>
              </a:xfrm>
              <a:custGeom>
                <a:avLst/>
                <a:gdLst/>
                <a:ahLst/>
                <a:cxnLst/>
                <a:rect l="l" t="t" r="r" b="b"/>
                <a:pathLst>
                  <a:path w="2061" h="2060" extrusionOk="0">
                    <a:moveTo>
                      <a:pt x="1031" y="190"/>
                    </a:moveTo>
                    <a:cubicBezTo>
                      <a:pt x="1490" y="190"/>
                      <a:pt x="1870" y="571"/>
                      <a:pt x="1870" y="1030"/>
                    </a:cubicBezTo>
                    <a:cubicBezTo>
                      <a:pt x="1870" y="1474"/>
                      <a:pt x="1490" y="1854"/>
                      <a:pt x="1031" y="1854"/>
                    </a:cubicBezTo>
                    <a:cubicBezTo>
                      <a:pt x="587" y="1854"/>
                      <a:pt x="223" y="1474"/>
                      <a:pt x="207" y="1030"/>
                    </a:cubicBezTo>
                    <a:cubicBezTo>
                      <a:pt x="207" y="571"/>
                      <a:pt x="587" y="190"/>
                      <a:pt x="1031" y="190"/>
                    </a:cubicBezTo>
                    <a:close/>
                    <a:moveTo>
                      <a:pt x="1031" y="0"/>
                    </a:moveTo>
                    <a:cubicBezTo>
                      <a:pt x="476" y="0"/>
                      <a:pt x="33" y="444"/>
                      <a:pt x="1" y="1030"/>
                    </a:cubicBezTo>
                    <a:cubicBezTo>
                      <a:pt x="1" y="1600"/>
                      <a:pt x="476" y="2060"/>
                      <a:pt x="1031" y="2060"/>
                    </a:cubicBezTo>
                    <a:cubicBezTo>
                      <a:pt x="1601" y="2060"/>
                      <a:pt x="2061" y="1584"/>
                      <a:pt x="2061" y="1030"/>
                    </a:cubicBezTo>
                    <a:cubicBezTo>
                      <a:pt x="2061"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5" name="Google Shape;1125;p21"/>
              <p:cNvSpPr/>
              <p:nvPr/>
            </p:nvSpPr>
            <p:spPr>
              <a:xfrm>
                <a:off x="3150925" y="4949300"/>
                <a:ext cx="51525" cy="51525"/>
              </a:xfrm>
              <a:custGeom>
                <a:avLst/>
                <a:gdLst/>
                <a:ahLst/>
                <a:cxnLst/>
                <a:rect l="l" t="t" r="r" b="b"/>
                <a:pathLst>
                  <a:path w="2061" h="2061" extrusionOk="0">
                    <a:moveTo>
                      <a:pt x="1031" y="191"/>
                    </a:moveTo>
                    <a:cubicBezTo>
                      <a:pt x="1490" y="191"/>
                      <a:pt x="1870" y="571"/>
                      <a:pt x="1870" y="1030"/>
                    </a:cubicBezTo>
                    <a:cubicBezTo>
                      <a:pt x="1870" y="1490"/>
                      <a:pt x="1490" y="1870"/>
                      <a:pt x="1031" y="1870"/>
                    </a:cubicBezTo>
                    <a:cubicBezTo>
                      <a:pt x="587" y="1870"/>
                      <a:pt x="223" y="1490"/>
                      <a:pt x="207" y="1030"/>
                    </a:cubicBezTo>
                    <a:cubicBezTo>
                      <a:pt x="207" y="571"/>
                      <a:pt x="587" y="191"/>
                      <a:pt x="1031" y="191"/>
                    </a:cubicBezTo>
                    <a:close/>
                    <a:moveTo>
                      <a:pt x="1031" y="1"/>
                    </a:moveTo>
                    <a:cubicBezTo>
                      <a:pt x="476" y="1"/>
                      <a:pt x="33" y="460"/>
                      <a:pt x="1" y="1030"/>
                    </a:cubicBezTo>
                    <a:cubicBezTo>
                      <a:pt x="1" y="1601"/>
                      <a:pt x="476" y="2060"/>
                      <a:pt x="1031" y="2060"/>
                    </a:cubicBezTo>
                    <a:cubicBezTo>
                      <a:pt x="1617" y="2060"/>
                      <a:pt x="2061" y="1585"/>
                      <a:pt x="2061" y="1030"/>
                    </a:cubicBezTo>
                    <a:cubicBezTo>
                      <a:pt x="2061"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6" name="Google Shape;1126;p21"/>
              <p:cNvSpPr/>
              <p:nvPr/>
            </p:nvSpPr>
            <p:spPr>
              <a:xfrm>
                <a:off x="4069800" y="5006350"/>
                <a:ext cx="51525" cy="51500"/>
              </a:xfrm>
              <a:custGeom>
                <a:avLst/>
                <a:gdLst/>
                <a:ahLst/>
                <a:cxnLst/>
                <a:rect l="l" t="t" r="r" b="b"/>
                <a:pathLst>
                  <a:path w="2061" h="2060" extrusionOk="0">
                    <a:moveTo>
                      <a:pt x="1030" y="190"/>
                    </a:moveTo>
                    <a:cubicBezTo>
                      <a:pt x="1490" y="190"/>
                      <a:pt x="1870" y="570"/>
                      <a:pt x="1870" y="1030"/>
                    </a:cubicBezTo>
                    <a:cubicBezTo>
                      <a:pt x="1870" y="1489"/>
                      <a:pt x="1490" y="1854"/>
                      <a:pt x="1030" y="1854"/>
                    </a:cubicBezTo>
                    <a:cubicBezTo>
                      <a:pt x="587" y="1854"/>
                      <a:pt x="207" y="1489"/>
                      <a:pt x="207" y="1030"/>
                    </a:cubicBezTo>
                    <a:cubicBezTo>
                      <a:pt x="207" y="570"/>
                      <a:pt x="587" y="190"/>
                      <a:pt x="1030" y="190"/>
                    </a:cubicBezTo>
                    <a:close/>
                    <a:moveTo>
                      <a:pt x="1030" y="0"/>
                    </a:moveTo>
                    <a:cubicBezTo>
                      <a:pt x="460" y="0"/>
                      <a:pt x="1" y="459"/>
                      <a:pt x="1" y="1030"/>
                    </a:cubicBezTo>
                    <a:cubicBezTo>
                      <a:pt x="1" y="1600"/>
                      <a:pt x="460" y="2060"/>
                      <a:pt x="1030" y="2060"/>
                    </a:cubicBezTo>
                    <a:cubicBezTo>
                      <a:pt x="1617" y="2060"/>
                      <a:pt x="2060" y="1584"/>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7" name="Google Shape;1127;p21"/>
              <p:cNvSpPr/>
              <p:nvPr/>
            </p:nvSpPr>
            <p:spPr>
              <a:xfrm>
                <a:off x="3942675" y="5040800"/>
                <a:ext cx="51500" cy="51500"/>
              </a:xfrm>
              <a:custGeom>
                <a:avLst/>
                <a:gdLst/>
                <a:ahLst/>
                <a:cxnLst/>
                <a:rect l="l" t="t" r="r" b="b"/>
                <a:pathLst>
                  <a:path w="2060" h="2060" extrusionOk="0">
                    <a:moveTo>
                      <a:pt x="1030" y="175"/>
                    </a:moveTo>
                    <a:cubicBezTo>
                      <a:pt x="1489" y="175"/>
                      <a:pt x="1870" y="555"/>
                      <a:pt x="1870" y="1014"/>
                    </a:cubicBezTo>
                    <a:cubicBezTo>
                      <a:pt x="1870" y="1474"/>
                      <a:pt x="1489" y="1854"/>
                      <a:pt x="1030" y="1854"/>
                    </a:cubicBezTo>
                    <a:cubicBezTo>
                      <a:pt x="571" y="1854"/>
                      <a:pt x="222" y="1474"/>
                      <a:pt x="206" y="1014"/>
                    </a:cubicBezTo>
                    <a:cubicBezTo>
                      <a:pt x="206" y="555"/>
                      <a:pt x="571" y="175"/>
                      <a:pt x="1030" y="175"/>
                    </a:cubicBezTo>
                    <a:close/>
                    <a:moveTo>
                      <a:pt x="1030" y="0"/>
                    </a:moveTo>
                    <a:cubicBezTo>
                      <a:pt x="476" y="0"/>
                      <a:pt x="16" y="460"/>
                      <a:pt x="0" y="1030"/>
                    </a:cubicBezTo>
                    <a:cubicBezTo>
                      <a:pt x="0" y="1616"/>
                      <a:pt x="476" y="2060"/>
                      <a:pt x="1030" y="2060"/>
                    </a:cubicBezTo>
                    <a:cubicBezTo>
                      <a:pt x="1600" y="2060"/>
                      <a:pt x="2060" y="1585"/>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8" name="Google Shape;1128;p21"/>
              <p:cNvSpPr/>
              <p:nvPr/>
            </p:nvSpPr>
            <p:spPr>
              <a:xfrm>
                <a:off x="3877325" y="4843550"/>
                <a:ext cx="51500" cy="51525"/>
              </a:xfrm>
              <a:custGeom>
                <a:avLst/>
                <a:gdLst/>
                <a:ahLst/>
                <a:cxnLst/>
                <a:rect l="l" t="t" r="r" b="b"/>
                <a:pathLst>
                  <a:path w="2060" h="2061" extrusionOk="0">
                    <a:moveTo>
                      <a:pt x="1030" y="175"/>
                    </a:moveTo>
                    <a:cubicBezTo>
                      <a:pt x="1489" y="175"/>
                      <a:pt x="1870" y="555"/>
                      <a:pt x="1870" y="999"/>
                    </a:cubicBezTo>
                    <a:cubicBezTo>
                      <a:pt x="1870" y="1458"/>
                      <a:pt x="1489" y="1838"/>
                      <a:pt x="1030" y="1838"/>
                    </a:cubicBezTo>
                    <a:cubicBezTo>
                      <a:pt x="571" y="1838"/>
                      <a:pt x="222" y="1474"/>
                      <a:pt x="206" y="999"/>
                    </a:cubicBezTo>
                    <a:cubicBezTo>
                      <a:pt x="206" y="539"/>
                      <a:pt x="571" y="175"/>
                      <a:pt x="1030" y="175"/>
                    </a:cubicBezTo>
                    <a:close/>
                    <a:moveTo>
                      <a:pt x="1030" y="1"/>
                    </a:moveTo>
                    <a:cubicBezTo>
                      <a:pt x="476" y="1"/>
                      <a:pt x="16" y="444"/>
                      <a:pt x="0" y="1030"/>
                    </a:cubicBezTo>
                    <a:cubicBezTo>
                      <a:pt x="0" y="1601"/>
                      <a:pt x="460" y="2060"/>
                      <a:pt x="1030" y="2060"/>
                    </a:cubicBezTo>
                    <a:cubicBezTo>
                      <a:pt x="1600" y="2060"/>
                      <a:pt x="2060" y="1585"/>
                      <a:pt x="2060" y="1030"/>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9" name="Google Shape;1129;p21"/>
              <p:cNvSpPr/>
              <p:nvPr/>
            </p:nvSpPr>
            <p:spPr>
              <a:xfrm>
                <a:off x="2432875" y="4392825"/>
                <a:ext cx="869775" cy="445600"/>
              </a:xfrm>
              <a:custGeom>
                <a:avLst/>
                <a:gdLst/>
                <a:ahLst/>
                <a:cxnLst/>
                <a:rect l="l" t="t" r="r" b="b"/>
                <a:pathLst>
                  <a:path w="34791" h="17824" extrusionOk="0">
                    <a:moveTo>
                      <a:pt x="5355" y="1"/>
                    </a:moveTo>
                    <a:lnTo>
                      <a:pt x="2868" y="2583"/>
                    </a:lnTo>
                    <a:lnTo>
                      <a:pt x="0" y="2583"/>
                    </a:lnTo>
                    <a:lnTo>
                      <a:pt x="0" y="2773"/>
                    </a:lnTo>
                    <a:lnTo>
                      <a:pt x="2947" y="2773"/>
                    </a:lnTo>
                    <a:lnTo>
                      <a:pt x="5466" y="207"/>
                    </a:lnTo>
                    <a:lnTo>
                      <a:pt x="13419" y="207"/>
                    </a:lnTo>
                    <a:lnTo>
                      <a:pt x="20786" y="7526"/>
                    </a:lnTo>
                    <a:lnTo>
                      <a:pt x="26695" y="7526"/>
                    </a:lnTo>
                    <a:lnTo>
                      <a:pt x="27852" y="8714"/>
                    </a:lnTo>
                    <a:lnTo>
                      <a:pt x="31052" y="8714"/>
                    </a:lnTo>
                    <a:lnTo>
                      <a:pt x="32208" y="9966"/>
                    </a:lnTo>
                    <a:lnTo>
                      <a:pt x="32208" y="13911"/>
                    </a:lnTo>
                    <a:lnTo>
                      <a:pt x="34585" y="16366"/>
                    </a:lnTo>
                    <a:lnTo>
                      <a:pt x="34585" y="17824"/>
                    </a:lnTo>
                    <a:lnTo>
                      <a:pt x="34791" y="17824"/>
                    </a:lnTo>
                    <a:lnTo>
                      <a:pt x="34791" y="16287"/>
                    </a:lnTo>
                    <a:lnTo>
                      <a:pt x="32414" y="13831"/>
                    </a:lnTo>
                    <a:lnTo>
                      <a:pt x="32414" y="9887"/>
                    </a:lnTo>
                    <a:lnTo>
                      <a:pt x="31131" y="8524"/>
                    </a:lnTo>
                    <a:lnTo>
                      <a:pt x="27931" y="8524"/>
                    </a:lnTo>
                    <a:lnTo>
                      <a:pt x="26774" y="7336"/>
                    </a:lnTo>
                    <a:lnTo>
                      <a:pt x="20881" y="7336"/>
                    </a:lnTo>
                    <a:lnTo>
                      <a:pt x="13546" y="48"/>
                    </a:lnTo>
                    <a:lnTo>
                      <a:pt x="1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0" name="Google Shape;1130;p21"/>
              <p:cNvSpPr/>
              <p:nvPr/>
            </p:nvSpPr>
            <p:spPr>
              <a:xfrm>
                <a:off x="3477700" y="4694250"/>
                <a:ext cx="359650" cy="139425"/>
              </a:xfrm>
              <a:custGeom>
                <a:avLst/>
                <a:gdLst/>
                <a:ahLst/>
                <a:cxnLst/>
                <a:rect l="l" t="t" r="r" b="b"/>
                <a:pathLst>
                  <a:path w="14386" h="5577" extrusionOk="0">
                    <a:moveTo>
                      <a:pt x="143" y="0"/>
                    </a:moveTo>
                    <a:lnTo>
                      <a:pt x="0" y="143"/>
                    </a:lnTo>
                    <a:lnTo>
                      <a:pt x="1315" y="1458"/>
                    </a:lnTo>
                    <a:lnTo>
                      <a:pt x="1315" y="3232"/>
                    </a:lnTo>
                    <a:lnTo>
                      <a:pt x="3010" y="4785"/>
                    </a:lnTo>
                    <a:lnTo>
                      <a:pt x="7034" y="4785"/>
                    </a:lnTo>
                    <a:lnTo>
                      <a:pt x="8001" y="5577"/>
                    </a:lnTo>
                    <a:lnTo>
                      <a:pt x="10488" y="5577"/>
                    </a:lnTo>
                    <a:lnTo>
                      <a:pt x="13023" y="3200"/>
                    </a:lnTo>
                    <a:lnTo>
                      <a:pt x="14385" y="3200"/>
                    </a:lnTo>
                    <a:lnTo>
                      <a:pt x="14385" y="2994"/>
                    </a:lnTo>
                    <a:lnTo>
                      <a:pt x="12943" y="2994"/>
                    </a:lnTo>
                    <a:lnTo>
                      <a:pt x="10409" y="5371"/>
                    </a:lnTo>
                    <a:lnTo>
                      <a:pt x="8064" y="5371"/>
                    </a:lnTo>
                    <a:lnTo>
                      <a:pt x="7113" y="4579"/>
                    </a:lnTo>
                    <a:lnTo>
                      <a:pt x="3089" y="4579"/>
                    </a:lnTo>
                    <a:lnTo>
                      <a:pt x="1505" y="3153"/>
                    </a:lnTo>
                    <a:lnTo>
                      <a:pt x="1505" y="1378"/>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1" name="Google Shape;1131;p21"/>
              <p:cNvSpPr/>
              <p:nvPr/>
            </p:nvSpPr>
            <p:spPr>
              <a:xfrm>
                <a:off x="2488325" y="4333425"/>
                <a:ext cx="1218700" cy="460650"/>
              </a:xfrm>
              <a:custGeom>
                <a:avLst/>
                <a:gdLst/>
                <a:ahLst/>
                <a:cxnLst/>
                <a:rect l="l" t="t" r="r" b="b"/>
                <a:pathLst>
                  <a:path w="48748" h="18426" extrusionOk="0">
                    <a:moveTo>
                      <a:pt x="3042" y="0"/>
                    </a:moveTo>
                    <a:lnTo>
                      <a:pt x="32" y="2900"/>
                    </a:lnTo>
                    <a:lnTo>
                      <a:pt x="0" y="4357"/>
                    </a:lnTo>
                    <a:lnTo>
                      <a:pt x="3121" y="1189"/>
                    </a:lnTo>
                    <a:lnTo>
                      <a:pt x="11011" y="1189"/>
                    </a:lnTo>
                    <a:lnTo>
                      <a:pt x="17697" y="7922"/>
                    </a:lnTo>
                    <a:lnTo>
                      <a:pt x="35551" y="7922"/>
                    </a:lnTo>
                    <a:lnTo>
                      <a:pt x="36533" y="8952"/>
                    </a:lnTo>
                    <a:lnTo>
                      <a:pt x="36533" y="10900"/>
                    </a:lnTo>
                    <a:lnTo>
                      <a:pt x="36723" y="10900"/>
                    </a:lnTo>
                    <a:lnTo>
                      <a:pt x="36723" y="8872"/>
                    </a:lnTo>
                    <a:lnTo>
                      <a:pt x="35646" y="7732"/>
                    </a:lnTo>
                    <a:lnTo>
                      <a:pt x="17776" y="7732"/>
                    </a:lnTo>
                    <a:lnTo>
                      <a:pt x="11090" y="999"/>
                    </a:lnTo>
                    <a:lnTo>
                      <a:pt x="3042" y="999"/>
                    </a:lnTo>
                    <a:lnTo>
                      <a:pt x="206" y="3866"/>
                    </a:lnTo>
                    <a:lnTo>
                      <a:pt x="206" y="3866"/>
                    </a:lnTo>
                    <a:lnTo>
                      <a:pt x="238" y="2995"/>
                    </a:lnTo>
                    <a:lnTo>
                      <a:pt x="3121" y="206"/>
                    </a:lnTo>
                    <a:lnTo>
                      <a:pt x="11011" y="206"/>
                    </a:lnTo>
                    <a:lnTo>
                      <a:pt x="17697" y="7130"/>
                    </a:lnTo>
                    <a:lnTo>
                      <a:pt x="35900" y="7130"/>
                    </a:lnTo>
                    <a:lnTo>
                      <a:pt x="38910" y="10187"/>
                    </a:lnTo>
                    <a:lnTo>
                      <a:pt x="38910" y="12437"/>
                    </a:lnTo>
                    <a:lnTo>
                      <a:pt x="41682" y="15257"/>
                    </a:lnTo>
                    <a:lnTo>
                      <a:pt x="41682" y="17190"/>
                    </a:lnTo>
                    <a:lnTo>
                      <a:pt x="43060" y="18425"/>
                    </a:lnTo>
                    <a:lnTo>
                      <a:pt x="46609" y="18425"/>
                    </a:lnTo>
                    <a:lnTo>
                      <a:pt x="47892" y="17237"/>
                    </a:lnTo>
                    <a:lnTo>
                      <a:pt x="48748" y="17237"/>
                    </a:lnTo>
                    <a:lnTo>
                      <a:pt x="48748" y="17031"/>
                    </a:lnTo>
                    <a:lnTo>
                      <a:pt x="47813" y="17031"/>
                    </a:lnTo>
                    <a:lnTo>
                      <a:pt x="46530" y="18219"/>
                    </a:lnTo>
                    <a:lnTo>
                      <a:pt x="43140" y="18219"/>
                    </a:lnTo>
                    <a:lnTo>
                      <a:pt x="41872" y="17110"/>
                    </a:lnTo>
                    <a:lnTo>
                      <a:pt x="41872" y="15178"/>
                    </a:lnTo>
                    <a:lnTo>
                      <a:pt x="39100" y="12358"/>
                    </a:lnTo>
                    <a:lnTo>
                      <a:pt x="39100" y="10108"/>
                    </a:lnTo>
                    <a:lnTo>
                      <a:pt x="35979" y="6939"/>
                    </a:lnTo>
                    <a:lnTo>
                      <a:pt x="17776" y="6939"/>
                    </a:lnTo>
                    <a:lnTo>
                      <a:pt x="11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2" name="Google Shape;1132;p21"/>
              <p:cNvSpPr/>
              <p:nvPr/>
            </p:nvSpPr>
            <p:spPr>
              <a:xfrm>
                <a:off x="2445950" y="4313625"/>
                <a:ext cx="1144650" cy="383400"/>
              </a:xfrm>
              <a:custGeom>
                <a:avLst/>
                <a:gdLst/>
                <a:ahLst/>
                <a:cxnLst/>
                <a:rect l="l" t="t" r="r" b="b"/>
                <a:pathLst>
                  <a:path w="45786" h="15336" extrusionOk="0">
                    <a:moveTo>
                      <a:pt x="1806" y="0"/>
                    </a:moveTo>
                    <a:lnTo>
                      <a:pt x="0" y="1806"/>
                    </a:lnTo>
                    <a:lnTo>
                      <a:pt x="143" y="1949"/>
                    </a:lnTo>
                    <a:lnTo>
                      <a:pt x="1885" y="206"/>
                    </a:lnTo>
                    <a:lnTo>
                      <a:pt x="12975" y="206"/>
                    </a:lnTo>
                    <a:lnTo>
                      <a:pt x="19803" y="7129"/>
                    </a:lnTo>
                    <a:lnTo>
                      <a:pt x="35440" y="7129"/>
                    </a:lnTo>
                    <a:lnTo>
                      <a:pt x="37785" y="4753"/>
                    </a:lnTo>
                    <a:lnTo>
                      <a:pt x="41508" y="4753"/>
                    </a:lnTo>
                    <a:lnTo>
                      <a:pt x="42379" y="5609"/>
                    </a:lnTo>
                    <a:lnTo>
                      <a:pt x="42379" y="12120"/>
                    </a:lnTo>
                    <a:lnTo>
                      <a:pt x="45658" y="15336"/>
                    </a:lnTo>
                    <a:lnTo>
                      <a:pt x="45785" y="15193"/>
                    </a:lnTo>
                    <a:lnTo>
                      <a:pt x="42585" y="12025"/>
                    </a:lnTo>
                    <a:lnTo>
                      <a:pt x="42585" y="5529"/>
                    </a:lnTo>
                    <a:lnTo>
                      <a:pt x="41587" y="4563"/>
                    </a:lnTo>
                    <a:lnTo>
                      <a:pt x="37706" y="4563"/>
                    </a:lnTo>
                    <a:lnTo>
                      <a:pt x="35361" y="6939"/>
                    </a:lnTo>
                    <a:lnTo>
                      <a:pt x="19883" y="6939"/>
                    </a:lnTo>
                    <a:lnTo>
                      <a:pt x="130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3" name="Google Shape;1133;p21"/>
              <p:cNvSpPr/>
              <p:nvPr/>
            </p:nvSpPr>
            <p:spPr>
              <a:xfrm>
                <a:off x="2240775" y="4293825"/>
                <a:ext cx="1412000" cy="386175"/>
              </a:xfrm>
              <a:custGeom>
                <a:avLst/>
                <a:gdLst/>
                <a:ahLst/>
                <a:cxnLst/>
                <a:rect l="l" t="t" r="r" b="b"/>
                <a:pathLst>
                  <a:path w="56480" h="15447" extrusionOk="0">
                    <a:moveTo>
                      <a:pt x="1" y="0"/>
                    </a:moveTo>
                    <a:lnTo>
                      <a:pt x="1" y="206"/>
                    </a:lnTo>
                    <a:lnTo>
                      <a:pt x="21753" y="206"/>
                    </a:lnTo>
                    <a:lnTo>
                      <a:pt x="28565" y="6939"/>
                    </a:lnTo>
                    <a:lnTo>
                      <a:pt x="43077" y="6939"/>
                    </a:lnTo>
                    <a:lnTo>
                      <a:pt x="45437" y="4563"/>
                    </a:lnTo>
                    <a:lnTo>
                      <a:pt x="50554" y="4563"/>
                    </a:lnTo>
                    <a:lnTo>
                      <a:pt x="51378" y="5545"/>
                    </a:lnTo>
                    <a:lnTo>
                      <a:pt x="51378" y="12056"/>
                    </a:lnTo>
                    <a:lnTo>
                      <a:pt x="54737" y="15447"/>
                    </a:lnTo>
                    <a:lnTo>
                      <a:pt x="56480" y="15447"/>
                    </a:lnTo>
                    <a:lnTo>
                      <a:pt x="56480" y="15257"/>
                    </a:lnTo>
                    <a:lnTo>
                      <a:pt x="54816" y="15257"/>
                    </a:lnTo>
                    <a:lnTo>
                      <a:pt x="51584" y="11977"/>
                    </a:lnTo>
                    <a:lnTo>
                      <a:pt x="51584" y="5482"/>
                    </a:lnTo>
                    <a:lnTo>
                      <a:pt x="50649" y="4357"/>
                    </a:lnTo>
                    <a:lnTo>
                      <a:pt x="45358" y="4357"/>
                    </a:lnTo>
                    <a:lnTo>
                      <a:pt x="43013" y="6733"/>
                    </a:lnTo>
                    <a:lnTo>
                      <a:pt x="28676" y="6733"/>
                    </a:lnTo>
                    <a:lnTo>
                      <a:pt x="218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4" name="Google Shape;1134;p21"/>
              <p:cNvSpPr/>
              <p:nvPr/>
            </p:nvSpPr>
            <p:spPr>
              <a:xfrm>
                <a:off x="2789325" y="4230050"/>
                <a:ext cx="532725" cy="192525"/>
              </a:xfrm>
              <a:custGeom>
                <a:avLst/>
                <a:gdLst/>
                <a:ahLst/>
                <a:cxnLst/>
                <a:rect l="l" t="t" r="r" b="b"/>
                <a:pathLst>
                  <a:path w="21309" h="7701" extrusionOk="0">
                    <a:moveTo>
                      <a:pt x="127" y="1"/>
                    </a:moveTo>
                    <a:lnTo>
                      <a:pt x="1" y="143"/>
                    </a:lnTo>
                    <a:lnTo>
                      <a:pt x="6655" y="6512"/>
                    </a:lnTo>
                    <a:lnTo>
                      <a:pt x="9395" y="6512"/>
                    </a:lnTo>
                    <a:lnTo>
                      <a:pt x="10314" y="5720"/>
                    </a:lnTo>
                    <a:lnTo>
                      <a:pt x="11566" y="5720"/>
                    </a:lnTo>
                    <a:lnTo>
                      <a:pt x="13578" y="7700"/>
                    </a:lnTo>
                    <a:lnTo>
                      <a:pt x="20042" y="7700"/>
                    </a:lnTo>
                    <a:lnTo>
                      <a:pt x="21309" y="6322"/>
                    </a:lnTo>
                    <a:lnTo>
                      <a:pt x="15812" y="6322"/>
                    </a:lnTo>
                    <a:lnTo>
                      <a:pt x="14655" y="5419"/>
                    </a:lnTo>
                    <a:lnTo>
                      <a:pt x="14528" y="5577"/>
                    </a:lnTo>
                    <a:lnTo>
                      <a:pt x="15764" y="6512"/>
                    </a:lnTo>
                    <a:lnTo>
                      <a:pt x="20850" y="6512"/>
                    </a:lnTo>
                    <a:lnTo>
                      <a:pt x="19931" y="7510"/>
                    </a:lnTo>
                    <a:lnTo>
                      <a:pt x="13657" y="7510"/>
                    </a:lnTo>
                    <a:lnTo>
                      <a:pt x="11645" y="5530"/>
                    </a:lnTo>
                    <a:lnTo>
                      <a:pt x="10235" y="5530"/>
                    </a:lnTo>
                    <a:lnTo>
                      <a:pt x="9316" y="6322"/>
                    </a:lnTo>
                    <a:lnTo>
                      <a:pt x="6734" y="6322"/>
                    </a:lnTo>
                    <a:lnTo>
                      <a:pt x="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5" name="Google Shape;1135;p21"/>
              <p:cNvSpPr/>
              <p:nvPr/>
            </p:nvSpPr>
            <p:spPr>
              <a:xfrm>
                <a:off x="2367525" y="4264100"/>
                <a:ext cx="692350" cy="168375"/>
              </a:xfrm>
              <a:custGeom>
                <a:avLst/>
                <a:gdLst/>
                <a:ahLst/>
                <a:cxnLst/>
                <a:rect l="l" t="t" r="r" b="b"/>
                <a:pathLst>
                  <a:path w="27694" h="6735" extrusionOk="0">
                    <a:moveTo>
                      <a:pt x="0" y="1"/>
                    </a:moveTo>
                    <a:lnTo>
                      <a:pt x="0" y="207"/>
                    </a:lnTo>
                    <a:lnTo>
                      <a:pt x="16968" y="207"/>
                    </a:lnTo>
                    <a:lnTo>
                      <a:pt x="23558" y="6734"/>
                    </a:lnTo>
                    <a:lnTo>
                      <a:pt x="27693" y="6734"/>
                    </a:lnTo>
                    <a:lnTo>
                      <a:pt x="27693" y="6544"/>
                    </a:lnTo>
                    <a:lnTo>
                      <a:pt x="23638" y="6544"/>
                    </a:lnTo>
                    <a:lnTo>
                      <a:pt x="170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6" name="Google Shape;1136;p21"/>
              <p:cNvSpPr/>
              <p:nvPr/>
            </p:nvSpPr>
            <p:spPr>
              <a:xfrm>
                <a:off x="3275700" y="4830100"/>
                <a:ext cx="46750" cy="46350"/>
              </a:xfrm>
              <a:custGeom>
                <a:avLst/>
                <a:gdLst/>
                <a:ahLst/>
                <a:cxnLst/>
                <a:rect l="l" t="t" r="r" b="b"/>
                <a:pathLst>
                  <a:path w="1870" h="1854" extrusionOk="0">
                    <a:moveTo>
                      <a:pt x="935" y="0"/>
                    </a:moveTo>
                    <a:cubicBezTo>
                      <a:pt x="428" y="0"/>
                      <a:pt x="0" y="412"/>
                      <a:pt x="0" y="935"/>
                    </a:cubicBezTo>
                    <a:cubicBezTo>
                      <a:pt x="0" y="1442"/>
                      <a:pt x="428"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7" name="Google Shape;1137;p21"/>
              <p:cNvSpPr/>
              <p:nvPr/>
            </p:nvSpPr>
            <p:spPr>
              <a:xfrm>
                <a:off x="3835325" y="4745725"/>
                <a:ext cx="46375" cy="46750"/>
              </a:xfrm>
              <a:custGeom>
                <a:avLst/>
                <a:gdLst/>
                <a:ahLst/>
                <a:cxnLst/>
                <a:rect l="l" t="t" r="r" b="b"/>
                <a:pathLst>
                  <a:path w="1855" h="1870" extrusionOk="0">
                    <a:moveTo>
                      <a:pt x="936" y="1"/>
                    </a:moveTo>
                    <a:cubicBezTo>
                      <a:pt x="413" y="1"/>
                      <a:pt x="1" y="428"/>
                      <a:pt x="1" y="935"/>
                    </a:cubicBezTo>
                    <a:cubicBezTo>
                      <a:pt x="1" y="1442"/>
                      <a:pt x="413" y="1870"/>
                      <a:pt x="936" y="1870"/>
                    </a:cubicBezTo>
                    <a:cubicBezTo>
                      <a:pt x="1443" y="1870"/>
                      <a:pt x="1855" y="1442"/>
                      <a:pt x="1855" y="935"/>
                    </a:cubicBezTo>
                    <a:cubicBezTo>
                      <a:pt x="1855" y="428"/>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8" name="Google Shape;1138;p21"/>
              <p:cNvSpPr/>
              <p:nvPr/>
            </p:nvSpPr>
            <p:spPr>
              <a:xfrm>
                <a:off x="2419400" y="4344900"/>
                <a:ext cx="46375" cy="46375"/>
              </a:xfrm>
              <a:custGeom>
                <a:avLst/>
                <a:gdLst/>
                <a:ahLst/>
                <a:cxnLst/>
                <a:rect l="l" t="t" r="r" b="b"/>
                <a:pathLst>
                  <a:path w="1855" h="1855" extrusionOk="0">
                    <a:moveTo>
                      <a:pt x="920" y="1"/>
                    </a:moveTo>
                    <a:cubicBezTo>
                      <a:pt x="413" y="1"/>
                      <a:pt x="1" y="413"/>
                      <a:pt x="1" y="936"/>
                    </a:cubicBezTo>
                    <a:cubicBezTo>
                      <a:pt x="1" y="1443"/>
                      <a:pt x="413" y="1854"/>
                      <a:pt x="920" y="1854"/>
                    </a:cubicBezTo>
                    <a:cubicBezTo>
                      <a:pt x="1442" y="1854"/>
                      <a:pt x="1854" y="1443"/>
                      <a:pt x="1854" y="936"/>
                    </a:cubicBezTo>
                    <a:cubicBezTo>
                      <a:pt x="1854" y="413"/>
                      <a:pt x="1442" y="1"/>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9" name="Google Shape;1139;p21"/>
              <p:cNvSpPr/>
              <p:nvPr/>
            </p:nvSpPr>
            <p:spPr>
              <a:xfrm>
                <a:off x="3038050" y="4404325"/>
                <a:ext cx="46775" cy="46350"/>
              </a:xfrm>
              <a:custGeom>
                <a:avLst/>
                <a:gdLst/>
                <a:ahLst/>
                <a:cxnLst/>
                <a:rect l="l" t="t" r="r" b="b"/>
                <a:pathLst>
                  <a:path w="1871" h="1854" extrusionOk="0">
                    <a:moveTo>
                      <a:pt x="936" y="0"/>
                    </a:moveTo>
                    <a:cubicBezTo>
                      <a:pt x="429" y="0"/>
                      <a:pt x="1" y="412"/>
                      <a:pt x="1" y="935"/>
                    </a:cubicBezTo>
                    <a:cubicBezTo>
                      <a:pt x="1" y="1442"/>
                      <a:pt x="429" y="1854"/>
                      <a:pt x="936" y="1854"/>
                    </a:cubicBezTo>
                    <a:cubicBezTo>
                      <a:pt x="1443" y="1854"/>
                      <a:pt x="1870" y="1442"/>
                      <a:pt x="1870" y="935"/>
                    </a:cubicBezTo>
                    <a:cubicBezTo>
                      <a:pt x="1870" y="412"/>
                      <a:pt x="1443"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0" name="Google Shape;1140;p21"/>
              <p:cNvSpPr/>
              <p:nvPr/>
            </p:nvSpPr>
            <p:spPr>
              <a:xfrm>
                <a:off x="2750925" y="4192425"/>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1" name="Google Shape;1141;p21"/>
              <p:cNvSpPr/>
              <p:nvPr/>
            </p:nvSpPr>
            <p:spPr>
              <a:xfrm>
                <a:off x="3374725" y="4592450"/>
                <a:ext cx="46750" cy="46375"/>
              </a:xfrm>
              <a:custGeom>
                <a:avLst/>
                <a:gdLst/>
                <a:ahLst/>
                <a:cxnLst/>
                <a:rect l="l" t="t" r="r" b="b"/>
                <a:pathLst>
                  <a:path w="1870" h="1855" extrusionOk="0">
                    <a:moveTo>
                      <a:pt x="935" y="0"/>
                    </a:moveTo>
                    <a:cubicBezTo>
                      <a:pt x="428" y="0"/>
                      <a:pt x="0" y="412"/>
                      <a:pt x="0" y="935"/>
                    </a:cubicBezTo>
                    <a:cubicBezTo>
                      <a:pt x="0" y="1442"/>
                      <a:pt x="428" y="1854"/>
                      <a:pt x="935" y="1854"/>
                    </a:cubicBezTo>
                    <a:cubicBezTo>
                      <a:pt x="1442" y="1854"/>
                      <a:pt x="1869" y="1442"/>
                      <a:pt x="1869" y="935"/>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2" name="Google Shape;1142;p21"/>
              <p:cNvSpPr/>
              <p:nvPr/>
            </p:nvSpPr>
            <p:spPr>
              <a:xfrm>
                <a:off x="3449175" y="4671675"/>
                <a:ext cx="46375" cy="46350"/>
              </a:xfrm>
              <a:custGeom>
                <a:avLst/>
                <a:gdLst/>
                <a:ahLst/>
                <a:cxnLst/>
                <a:rect l="l" t="t" r="r" b="b"/>
                <a:pathLst>
                  <a:path w="1855" h="1854" extrusionOk="0">
                    <a:moveTo>
                      <a:pt x="935" y="0"/>
                    </a:moveTo>
                    <a:cubicBezTo>
                      <a:pt x="412" y="0"/>
                      <a:pt x="0" y="412"/>
                      <a:pt x="0" y="935"/>
                    </a:cubicBezTo>
                    <a:cubicBezTo>
                      <a:pt x="0" y="1442"/>
                      <a:pt x="412" y="1854"/>
                      <a:pt x="935" y="1854"/>
                    </a:cubicBezTo>
                    <a:cubicBezTo>
                      <a:pt x="1442" y="1854"/>
                      <a:pt x="1854" y="1442"/>
                      <a:pt x="1854" y="935"/>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3" name="Google Shape;1143;p21"/>
              <p:cNvSpPr/>
              <p:nvPr/>
            </p:nvSpPr>
            <p:spPr>
              <a:xfrm>
                <a:off x="3704250" y="4733450"/>
                <a:ext cx="51500" cy="51500"/>
              </a:xfrm>
              <a:custGeom>
                <a:avLst/>
                <a:gdLst/>
                <a:ahLst/>
                <a:cxnLst/>
                <a:rect l="l" t="t" r="r" b="b"/>
                <a:pathLst>
                  <a:path w="2060" h="2060" extrusionOk="0">
                    <a:moveTo>
                      <a:pt x="1030" y="206"/>
                    </a:moveTo>
                    <a:cubicBezTo>
                      <a:pt x="1473" y="206"/>
                      <a:pt x="1854" y="571"/>
                      <a:pt x="1854" y="1030"/>
                    </a:cubicBezTo>
                    <a:cubicBezTo>
                      <a:pt x="1854" y="1490"/>
                      <a:pt x="1473" y="1870"/>
                      <a:pt x="1030" y="1870"/>
                    </a:cubicBezTo>
                    <a:cubicBezTo>
                      <a:pt x="570" y="1870"/>
                      <a:pt x="190" y="1490"/>
                      <a:pt x="190" y="1030"/>
                    </a:cubicBezTo>
                    <a:cubicBezTo>
                      <a:pt x="190" y="571"/>
                      <a:pt x="570" y="206"/>
                      <a:pt x="1030" y="206"/>
                    </a:cubicBezTo>
                    <a:close/>
                    <a:moveTo>
                      <a:pt x="1030" y="0"/>
                    </a:moveTo>
                    <a:cubicBezTo>
                      <a:pt x="444" y="0"/>
                      <a:pt x="0" y="476"/>
                      <a:pt x="0" y="1030"/>
                    </a:cubicBezTo>
                    <a:cubicBezTo>
                      <a:pt x="0" y="1601"/>
                      <a:pt x="475" y="2060"/>
                      <a:pt x="1030" y="2060"/>
                    </a:cubicBezTo>
                    <a:cubicBezTo>
                      <a:pt x="1600" y="2060"/>
                      <a:pt x="2060" y="1585"/>
                      <a:pt x="2060" y="1030"/>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4" name="Google Shape;1144;p21"/>
              <p:cNvSpPr/>
              <p:nvPr/>
            </p:nvSpPr>
            <p:spPr>
              <a:xfrm>
                <a:off x="3649575" y="4649075"/>
                <a:ext cx="51525" cy="51925"/>
              </a:xfrm>
              <a:custGeom>
                <a:avLst/>
                <a:gdLst/>
                <a:ahLst/>
                <a:cxnLst/>
                <a:rect l="l" t="t" r="r" b="b"/>
                <a:pathLst>
                  <a:path w="2061" h="2077" extrusionOk="0">
                    <a:moveTo>
                      <a:pt x="1031" y="207"/>
                    </a:moveTo>
                    <a:cubicBezTo>
                      <a:pt x="1490" y="207"/>
                      <a:pt x="1870" y="587"/>
                      <a:pt x="1870" y="1047"/>
                    </a:cubicBezTo>
                    <a:cubicBezTo>
                      <a:pt x="1870" y="1490"/>
                      <a:pt x="1490" y="1870"/>
                      <a:pt x="1031" y="1870"/>
                    </a:cubicBezTo>
                    <a:cubicBezTo>
                      <a:pt x="571" y="1870"/>
                      <a:pt x="207" y="1490"/>
                      <a:pt x="207" y="1047"/>
                    </a:cubicBezTo>
                    <a:cubicBezTo>
                      <a:pt x="207" y="587"/>
                      <a:pt x="571" y="207"/>
                      <a:pt x="1031" y="207"/>
                    </a:cubicBezTo>
                    <a:close/>
                    <a:moveTo>
                      <a:pt x="1031" y="1"/>
                    </a:moveTo>
                    <a:cubicBezTo>
                      <a:pt x="460" y="1"/>
                      <a:pt x="1" y="492"/>
                      <a:pt x="1" y="1047"/>
                    </a:cubicBezTo>
                    <a:cubicBezTo>
                      <a:pt x="1" y="1617"/>
                      <a:pt x="476" y="2076"/>
                      <a:pt x="1031" y="2076"/>
                    </a:cubicBezTo>
                    <a:cubicBezTo>
                      <a:pt x="1601" y="2076"/>
                      <a:pt x="2060" y="1601"/>
                      <a:pt x="2060" y="1047"/>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5" name="Google Shape;1145;p21"/>
              <p:cNvSpPr/>
              <p:nvPr/>
            </p:nvSpPr>
            <p:spPr>
              <a:xfrm>
                <a:off x="3575525" y="4688700"/>
                <a:ext cx="51500" cy="51900"/>
              </a:xfrm>
              <a:custGeom>
                <a:avLst/>
                <a:gdLst/>
                <a:ahLst/>
                <a:cxnLst/>
                <a:rect l="l" t="t" r="r" b="b"/>
                <a:pathLst>
                  <a:path w="2060" h="2076" extrusionOk="0">
                    <a:moveTo>
                      <a:pt x="1030" y="206"/>
                    </a:moveTo>
                    <a:cubicBezTo>
                      <a:pt x="1474" y="206"/>
                      <a:pt x="1854" y="586"/>
                      <a:pt x="1854" y="1046"/>
                    </a:cubicBezTo>
                    <a:cubicBezTo>
                      <a:pt x="1854" y="1489"/>
                      <a:pt x="1474" y="1870"/>
                      <a:pt x="1030" y="1870"/>
                    </a:cubicBezTo>
                    <a:cubicBezTo>
                      <a:pt x="571" y="1870"/>
                      <a:pt x="190" y="1489"/>
                      <a:pt x="190" y="1046"/>
                    </a:cubicBezTo>
                    <a:cubicBezTo>
                      <a:pt x="190" y="586"/>
                      <a:pt x="571" y="206"/>
                      <a:pt x="1030" y="206"/>
                    </a:cubicBezTo>
                    <a:close/>
                    <a:moveTo>
                      <a:pt x="1030" y="0"/>
                    </a:moveTo>
                    <a:cubicBezTo>
                      <a:pt x="444" y="0"/>
                      <a:pt x="0" y="491"/>
                      <a:pt x="0" y="1046"/>
                    </a:cubicBezTo>
                    <a:cubicBezTo>
                      <a:pt x="0" y="1616"/>
                      <a:pt x="475" y="2076"/>
                      <a:pt x="1030" y="2076"/>
                    </a:cubicBezTo>
                    <a:cubicBezTo>
                      <a:pt x="1600" y="2076"/>
                      <a:pt x="2060" y="1600"/>
                      <a:pt x="2060" y="1046"/>
                    </a:cubicBezTo>
                    <a:cubicBezTo>
                      <a:pt x="2060"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6" name="Google Shape;1146;p21"/>
              <p:cNvSpPr/>
              <p:nvPr/>
            </p:nvSpPr>
            <p:spPr>
              <a:xfrm>
                <a:off x="3110150" y="4327475"/>
                <a:ext cx="51500" cy="51525"/>
              </a:xfrm>
              <a:custGeom>
                <a:avLst/>
                <a:gdLst/>
                <a:ahLst/>
                <a:cxnLst/>
                <a:rect l="l" t="t" r="r" b="b"/>
                <a:pathLst>
                  <a:path w="2060" h="2061" extrusionOk="0">
                    <a:moveTo>
                      <a:pt x="1030" y="207"/>
                    </a:moveTo>
                    <a:cubicBezTo>
                      <a:pt x="1474" y="207"/>
                      <a:pt x="1854" y="571"/>
                      <a:pt x="1854" y="1031"/>
                    </a:cubicBezTo>
                    <a:cubicBezTo>
                      <a:pt x="1854" y="1490"/>
                      <a:pt x="1474" y="1870"/>
                      <a:pt x="1030" y="1870"/>
                    </a:cubicBezTo>
                    <a:cubicBezTo>
                      <a:pt x="571" y="1870"/>
                      <a:pt x="190" y="1490"/>
                      <a:pt x="190" y="1031"/>
                    </a:cubicBezTo>
                    <a:cubicBezTo>
                      <a:pt x="190" y="571"/>
                      <a:pt x="571" y="207"/>
                      <a:pt x="1030" y="207"/>
                    </a:cubicBezTo>
                    <a:close/>
                    <a:moveTo>
                      <a:pt x="1030" y="1"/>
                    </a:moveTo>
                    <a:cubicBezTo>
                      <a:pt x="444" y="1"/>
                      <a:pt x="0" y="476"/>
                      <a:pt x="0" y="1031"/>
                    </a:cubicBezTo>
                    <a:cubicBezTo>
                      <a:pt x="0" y="1601"/>
                      <a:pt x="475" y="2060"/>
                      <a:pt x="1030" y="2060"/>
                    </a:cubicBezTo>
                    <a:cubicBezTo>
                      <a:pt x="1600" y="2060"/>
                      <a:pt x="2060" y="1585"/>
                      <a:pt x="2060" y="1031"/>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7" name="Google Shape;1147;p21"/>
              <p:cNvSpPr/>
              <p:nvPr/>
            </p:nvSpPr>
            <p:spPr>
              <a:xfrm>
                <a:off x="2191675" y="4270450"/>
                <a:ext cx="51500" cy="51500"/>
              </a:xfrm>
              <a:custGeom>
                <a:avLst/>
                <a:gdLst/>
                <a:ahLst/>
                <a:cxnLst/>
                <a:rect l="l" t="t" r="r" b="b"/>
                <a:pathLst>
                  <a:path w="2060" h="2060" extrusionOk="0">
                    <a:moveTo>
                      <a:pt x="1030" y="206"/>
                    </a:moveTo>
                    <a:cubicBezTo>
                      <a:pt x="1490" y="206"/>
                      <a:pt x="1854" y="587"/>
                      <a:pt x="1854" y="1030"/>
                    </a:cubicBezTo>
                    <a:cubicBezTo>
                      <a:pt x="1854" y="1490"/>
                      <a:pt x="1490" y="1870"/>
                      <a:pt x="1030" y="1870"/>
                    </a:cubicBezTo>
                    <a:cubicBezTo>
                      <a:pt x="571" y="1870"/>
                      <a:pt x="190" y="1490"/>
                      <a:pt x="190" y="1030"/>
                    </a:cubicBezTo>
                    <a:cubicBezTo>
                      <a:pt x="190" y="587"/>
                      <a:pt x="571" y="206"/>
                      <a:pt x="1030" y="206"/>
                    </a:cubicBezTo>
                    <a:close/>
                    <a:moveTo>
                      <a:pt x="1030" y="0"/>
                    </a:moveTo>
                    <a:cubicBezTo>
                      <a:pt x="444" y="0"/>
                      <a:pt x="0" y="476"/>
                      <a:pt x="0" y="1030"/>
                    </a:cubicBezTo>
                    <a:cubicBezTo>
                      <a:pt x="0" y="1616"/>
                      <a:pt x="476" y="2060"/>
                      <a:pt x="1030" y="2060"/>
                    </a:cubicBezTo>
                    <a:cubicBezTo>
                      <a:pt x="1585" y="2060"/>
                      <a:pt x="2060" y="1616"/>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8" name="Google Shape;1148;p21"/>
              <p:cNvSpPr/>
              <p:nvPr/>
            </p:nvSpPr>
            <p:spPr>
              <a:xfrm>
                <a:off x="2318400" y="4236000"/>
                <a:ext cx="51525" cy="51500"/>
              </a:xfrm>
              <a:custGeom>
                <a:avLst/>
                <a:gdLst/>
                <a:ahLst/>
                <a:cxnLst/>
                <a:rect l="l" t="t" r="r" b="b"/>
                <a:pathLst>
                  <a:path w="2061" h="2060" extrusionOk="0">
                    <a:moveTo>
                      <a:pt x="1031" y="222"/>
                    </a:moveTo>
                    <a:cubicBezTo>
                      <a:pt x="1490" y="222"/>
                      <a:pt x="1855" y="586"/>
                      <a:pt x="1855" y="1046"/>
                    </a:cubicBezTo>
                    <a:cubicBezTo>
                      <a:pt x="1855" y="1505"/>
                      <a:pt x="1490" y="1885"/>
                      <a:pt x="1031" y="1885"/>
                    </a:cubicBezTo>
                    <a:cubicBezTo>
                      <a:pt x="571" y="1885"/>
                      <a:pt x="191" y="1505"/>
                      <a:pt x="191" y="1046"/>
                    </a:cubicBezTo>
                    <a:cubicBezTo>
                      <a:pt x="191" y="586"/>
                      <a:pt x="571" y="222"/>
                      <a:pt x="1031" y="222"/>
                    </a:cubicBezTo>
                    <a:close/>
                    <a:moveTo>
                      <a:pt x="1031" y="0"/>
                    </a:moveTo>
                    <a:cubicBezTo>
                      <a:pt x="460" y="0"/>
                      <a:pt x="1" y="475"/>
                      <a:pt x="1" y="1030"/>
                    </a:cubicBezTo>
                    <a:cubicBezTo>
                      <a:pt x="1" y="1600"/>
                      <a:pt x="476" y="2060"/>
                      <a:pt x="1031" y="2060"/>
                    </a:cubicBezTo>
                    <a:cubicBezTo>
                      <a:pt x="1601" y="2060"/>
                      <a:pt x="2060" y="1600"/>
                      <a:pt x="2060" y="1030"/>
                    </a:cubicBezTo>
                    <a:cubicBezTo>
                      <a:pt x="2060" y="444"/>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9" name="Google Shape;1149;p21"/>
              <p:cNvSpPr/>
              <p:nvPr/>
            </p:nvSpPr>
            <p:spPr>
              <a:xfrm>
                <a:off x="2383750" y="4433225"/>
                <a:ext cx="51525" cy="51925"/>
              </a:xfrm>
              <a:custGeom>
                <a:avLst/>
                <a:gdLst/>
                <a:ahLst/>
                <a:cxnLst/>
                <a:rect l="l" t="t" r="r" b="b"/>
                <a:pathLst>
                  <a:path w="2061" h="2077" extrusionOk="0">
                    <a:moveTo>
                      <a:pt x="1031" y="223"/>
                    </a:moveTo>
                    <a:cubicBezTo>
                      <a:pt x="1490" y="223"/>
                      <a:pt x="1855" y="587"/>
                      <a:pt x="1855" y="1062"/>
                    </a:cubicBezTo>
                    <a:cubicBezTo>
                      <a:pt x="1855" y="1522"/>
                      <a:pt x="1490" y="1886"/>
                      <a:pt x="1031" y="1886"/>
                    </a:cubicBezTo>
                    <a:cubicBezTo>
                      <a:pt x="571" y="1886"/>
                      <a:pt x="191" y="1522"/>
                      <a:pt x="191" y="1062"/>
                    </a:cubicBezTo>
                    <a:cubicBezTo>
                      <a:pt x="191" y="603"/>
                      <a:pt x="571" y="223"/>
                      <a:pt x="1031" y="223"/>
                    </a:cubicBezTo>
                    <a:close/>
                    <a:moveTo>
                      <a:pt x="1031" y="1"/>
                    </a:moveTo>
                    <a:cubicBezTo>
                      <a:pt x="460" y="1"/>
                      <a:pt x="1" y="492"/>
                      <a:pt x="1" y="1031"/>
                    </a:cubicBezTo>
                    <a:cubicBezTo>
                      <a:pt x="1" y="1617"/>
                      <a:pt x="476" y="2076"/>
                      <a:pt x="1031" y="2076"/>
                    </a:cubicBezTo>
                    <a:cubicBezTo>
                      <a:pt x="1601" y="2076"/>
                      <a:pt x="2060" y="1617"/>
                      <a:pt x="2060" y="1031"/>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150" name="Google Shape;1150;p21"/>
            <p:cNvPicPr preferRelativeResize="0"/>
            <p:nvPr/>
          </p:nvPicPr>
          <p:blipFill>
            <a:blip r:embed="rId3">
              <a:alphaModFix amt="40000"/>
            </a:blip>
            <a:stretch>
              <a:fillRect/>
            </a:stretch>
          </p:blipFill>
          <p:spPr>
            <a:xfrm>
              <a:off x="7590775" y="-196800"/>
              <a:ext cx="1177350" cy="1177350"/>
            </a:xfrm>
            <a:prstGeom prst="rect">
              <a:avLst/>
            </a:prstGeom>
            <a:noFill/>
            <a:ln>
              <a:noFill/>
            </a:ln>
          </p:spPr>
        </p:pic>
        <p:pic>
          <p:nvPicPr>
            <p:cNvPr id="1151" name="Google Shape;1151;p21"/>
            <p:cNvPicPr preferRelativeResize="0"/>
            <p:nvPr/>
          </p:nvPicPr>
          <p:blipFill>
            <a:blip r:embed="rId3">
              <a:alphaModFix amt="40000"/>
            </a:blip>
            <a:stretch>
              <a:fillRect/>
            </a:stretch>
          </p:blipFill>
          <p:spPr>
            <a:xfrm>
              <a:off x="8165475" y="303930"/>
              <a:ext cx="1177350" cy="1177350"/>
            </a:xfrm>
            <a:prstGeom prst="rect">
              <a:avLst/>
            </a:prstGeom>
            <a:noFill/>
            <a:ln>
              <a:noFill/>
            </a:ln>
          </p:spPr>
        </p:pic>
      </p:grpSp>
    </p:spTree>
    <p:extLst>
      <p:ext uri="{BB962C8B-B14F-4D97-AF65-F5344CB8AC3E}">
        <p14:creationId xmlns:p14="http://schemas.microsoft.com/office/powerpoint/2010/main" val="22356824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152"/>
        <p:cNvGrpSpPr/>
        <p:nvPr/>
      </p:nvGrpSpPr>
      <p:grpSpPr>
        <a:xfrm>
          <a:off x="0" y="0"/>
          <a:ext cx="0" cy="0"/>
          <a:chOff x="0" y="0"/>
          <a:chExt cx="0" cy="0"/>
        </a:xfrm>
      </p:grpSpPr>
      <p:pic>
        <p:nvPicPr>
          <p:cNvPr id="1153" name="Google Shape;1153;p22"/>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1154" name="Google Shape;1154;p22"/>
          <p:cNvSpPr txBox="1">
            <a:spLocks noGrp="1"/>
          </p:cNvSpPr>
          <p:nvPr>
            <p:ph type="title" hasCustomPrompt="1"/>
          </p:nvPr>
        </p:nvSpPr>
        <p:spPr>
          <a:xfrm>
            <a:off x="1427673" y="923333"/>
            <a:ext cx="4833200" cy="110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6667"/>
            </a:lvl1pPr>
            <a:lvl2pPr lvl="1" algn="ctr" rtl="0">
              <a:spcBef>
                <a:spcPts val="0"/>
              </a:spcBef>
              <a:spcAft>
                <a:spcPts val="0"/>
              </a:spcAft>
              <a:buSzPts val="5000"/>
              <a:buNone/>
              <a:defRPr sz="6667"/>
            </a:lvl2pPr>
            <a:lvl3pPr lvl="2" algn="ctr" rtl="0">
              <a:spcBef>
                <a:spcPts val="0"/>
              </a:spcBef>
              <a:spcAft>
                <a:spcPts val="0"/>
              </a:spcAft>
              <a:buSzPts val="5000"/>
              <a:buNone/>
              <a:defRPr sz="6667"/>
            </a:lvl3pPr>
            <a:lvl4pPr lvl="3" algn="ctr" rtl="0">
              <a:spcBef>
                <a:spcPts val="0"/>
              </a:spcBef>
              <a:spcAft>
                <a:spcPts val="0"/>
              </a:spcAft>
              <a:buSzPts val="5000"/>
              <a:buNone/>
              <a:defRPr sz="6667"/>
            </a:lvl4pPr>
            <a:lvl5pPr lvl="4" algn="ctr" rtl="0">
              <a:spcBef>
                <a:spcPts val="0"/>
              </a:spcBef>
              <a:spcAft>
                <a:spcPts val="0"/>
              </a:spcAft>
              <a:buSzPts val="5000"/>
              <a:buNone/>
              <a:defRPr sz="6667"/>
            </a:lvl5pPr>
            <a:lvl6pPr lvl="5" algn="ctr" rtl="0">
              <a:spcBef>
                <a:spcPts val="0"/>
              </a:spcBef>
              <a:spcAft>
                <a:spcPts val="0"/>
              </a:spcAft>
              <a:buSzPts val="5000"/>
              <a:buNone/>
              <a:defRPr sz="6667"/>
            </a:lvl6pPr>
            <a:lvl7pPr lvl="6" algn="ctr" rtl="0">
              <a:spcBef>
                <a:spcPts val="0"/>
              </a:spcBef>
              <a:spcAft>
                <a:spcPts val="0"/>
              </a:spcAft>
              <a:buSzPts val="5000"/>
              <a:buNone/>
              <a:defRPr sz="6667"/>
            </a:lvl7pPr>
            <a:lvl8pPr lvl="7" algn="ctr" rtl="0">
              <a:spcBef>
                <a:spcPts val="0"/>
              </a:spcBef>
              <a:spcAft>
                <a:spcPts val="0"/>
              </a:spcAft>
              <a:buSzPts val="5000"/>
              <a:buNone/>
              <a:defRPr sz="6667"/>
            </a:lvl8pPr>
            <a:lvl9pPr lvl="8" algn="ctr" rtl="0">
              <a:spcBef>
                <a:spcPts val="0"/>
              </a:spcBef>
              <a:spcAft>
                <a:spcPts val="0"/>
              </a:spcAft>
              <a:buSzPts val="5000"/>
              <a:buNone/>
              <a:defRPr sz="6667"/>
            </a:lvl9pPr>
          </a:lstStyle>
          <a:p>
            <a:r>
              <a:t>xx%</a:t>
            </a:r>
          </a:p>
        </p:txBody>
      </p:sp>
      <p:sp>
        <p:nvSpPr>
          <p:cNvPr id="1155" name="Google Shape;1155;p22"/>
          <p:cNvSpPr txBox="1">
            <a:spLocks noGrp="1"/>
          </p:cNvSpPr>
          <p:nvPr>
            <p:ph type="subTitle" idx="1"/>
          </p:nvPr>
        </p:nvSpPr>
        <p:spPr>
          <a:xfrm>
            <a:off x="1427673" y="1864696"/>
            <a:ext cx="4833200" cy="5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6" name="Google Shape;1156;p22"/>
          <p:cNvSpPr txBox="1">
            <a:spLocks noGrp="1"/>
          </p:cNvSpPr>
          <p:nvPr>
            <p:ph type="title" idx="2" hasCustomPrompt="1"/>
          </p:nvPr>
        </p:nvSpPr>
        <p:spPr>
          <a:xfrm>
            <a:off x="5931127" y="4399677"/>
            <a:ext cx="4833200" cy="110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6667"/>
            </a:lvl1pPr>
            <a:lvl2pPr lvl="1" algn="ctr" rtl="0">
              <a:spcBef>
                <a:spcPts val="0"/>
              </a:spcBef>
              <a:spcAft>
                <a:spcPts val="0"/>
              </a:spcAft>
              <a:buSzPts val="5000"/>
              <a:buNone/>
              <a:defRPr sz="6667"/>
            </a:lvl2pPr>
            <a:lvl3pPr lvl="2" algn="ctr" rtl="0">
              <a:spcBef>
                <a:spcPts val="0"/>
              </a:spcBef>
              <a:spcAft>
                <a:spcPts val="0"/>
              </a:spcAft>
              <a:buSzPts val="5000"/>
              <a:buNone/>
              <a:defRPr sz="6667"/>
            </a:lvl3pPr>
            <a:lvl4pPr lvl="3" algn="ctr" rtl="0">
              <a:spcBef>
                <a:spcPts val="0"/>
              </a:spcBef>
              <a:spcAft>
                <a:spcPts val="0"/>
              </a:spcAft>
              <a:buSzPts val="5000"/>
              <a:buNone/>
              <a:defRPr sz="6667"/>
            </a:lvl4pPr>
            <a:lvl5pPr lvl="4" algn="ctr" rtl="0">
              <a:spcBef>
                <a:spcPts val="0"/>
              </a:spcBef>
              <a:spcAft>
                <a:spcPts val="0"/>
              </a:spcAft>
              <a:buSzPts val="5000"/>
              <a:buNone/>
              <a:defRPr sz="6667"/>
            </a:lvl5pPr>
            <a:lvl6pPr lvl="5" algn="ctr" rtl="0">
              <a:spcBef>
                <a:spcPts val="0"/>
              </a:spcBef>
              <a:spcAft>
                <a:spcPts val="0"/>
              </a:spcAft>
              <a:buSzPts val="5000"/>
              <a:buNone/>
              <a:defRPr sz="6667"/>
            </a:lvl6pPr>
            <a:lvl7pPr lvl="6" algn="ctr" rtl="0">
              <a:spcBef>
                <a:spcPts val="0"/>
              </a:spcBef>
              <a:spcAft>
                <a:spcPts val="0"/>
              </a:spcAft>
              <a:buSzPts val="5000"/>
              <a:buNone/>
              <a:defRPr sz="6667"/>
            </a:lvl7pPr>
            <a:lvl8pPr lvl="7" algn="ctr" rtl="0">
              <a:spcBef>
                <a:spcPts val="0"/>
              </a:spcBef>
              <a:spcAft>
                <a:spcPts val="0"/>
              </a:spcAft>
              <a:buSzPts val="5000"/>
              <a:buNone/>
              <a:defRPr sz="6667"/>
            </a:lvl8pPr>
            <a:lvl9pPr lvl="8" algn="ctr" rtl="0">
              <a:spcBef>
                <a:spcPts val="0"/>
              </a:spcBef>
              <a:spcAft>
                <a:spcPts val="0"/>
              </a:spcAft>
              <a:buSzPts val="5000"/>
              <a:buNone/>
              <a:defRPr sz="6667"/>
            </a:lvl9pPr>
          </a:lstStyle>
          <a:p>
            <a:r>
              <a:t>xx%</a:t>
            </a:r>
          </a:p>
        </p:txBody>
      </p:sp>
      <p:sp>
        <p:nvSpPr>
          <p:cNvPr id="1157" name="Google Shape;1157;p22"/>
          <p:cNvSpPr txBox="1">
            <a:spLocks noGrp="1"/>
          </p:cNvSpPr>
          <p:nvPr>
            <p:ph type="subTitle" idx="3"/>
          </p:nvPr>
        </p:nvSpPr>
        <p:spPr>
          <a:xfrm>
            <a:off x="5931127" y="5341040"/>
            <a:ext cx="4833200" cy="5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8" name="Google Shape;1158;p22"/>
          <p:cNvSpPr txBox="1">
            <a:spLocks noGrp="1"/>
          </p:cNvSpPr>
          <p:nvPr>
            <p:ph type="title" idx="4" hasCustomPrompt="1"/>
          </p:nvPr>
        </p:nvSpPr>
        <p:spPr>
          <a:xfrm>
            <a:off x="3713205" y="2661504"/>
            <a:ext cx="4833200" cy="110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6667"/>
            </a:lvl1pPr>
            <a:lvl2pPr lvl="1" algn="ctr" rtl="0">
              <a:spcBef>
                <a:spcPts val="0"/>
              </a:spcBef>
              <a:spcAft>
                <a:spcPts val="0"/>
              </a:spcAft>
              <a:buSzPts val="5000"/>
              <a:buNone/>
              <a:defRPr sz="6667"/>
            </a:lvl2pPr>
            <a:lvl3pPr lvl="2" algn="ctr" rtl="0">
              <a:spcBef>
                <a:spcPts val="0"/>
              </a:spcBef>
              <a:spcAft>
                <a:spcPts val="0"/>
              </a:spcAft>
              <a:buSzPts val="5000"/>
              <a:buNone/>
              <a:defRPr sz="6667"/>
            </a:lvl3pPr>
            <a:lvl4pPr lvl="3" algn="ctr" rtl="0">
              <a:spcBef>
                <a:spcPts val="0"/>
              </a:spcBef>
              <a:spcAft>
                <a:spcPts val="0"/>
              </a:spcAft>
              <a:buSzPts val="5000"/>
              <a:buNone/>
              <a:defRPr sz="6667"/>
            </a:lvl4pPr>
            <a:lvl5pPr lvl="4" algn="ctr" rtl="0">
              <a:spcBef>
                <a:spcPts val="0"/>
              </a:spcBef>
              <a:spcAft>
                <a:spcPts val="0"/>
              </a:spcAft>
              <a:buSzPts val="5000"/>
              <a:buNone/>
              <a:defRPr sz="6667"/>
            </a:lvl5pPr>
            <a:lvl6pPr lvl="5" algn="ctr" rtl="0">
              <a:spcBef>
                <a:spcPts val="0"/>
              </a:spcBef>
              <a:spcAft>
                <a:spcPts val="0"/>
              </a:spcAft>
              <a:buSzPts val="5000"/>
              <a:buNone/>
              <a:defRPr sz="6667"/>
            </a:lvl6pPr>
            <a:lvl7pPr lvl="6" algn="ctr" rtl="0">
              <a:spcBef>
                <a:spcPts val="0"/>
              </a:spcBef>
              <a:spcAft>
                <a:spcPts val="0"/>
              </a:spcAft>
              <a:buSzPts val="5000"/>
              <a:buNone/>
              <a:defRPr sz="6667"/>
            </a:lvl7pPr>
            <a:lvl8pPr lvl="7" algn="ctr" rtl="0">
              <a:spcBef>
                <a:spcPts val="0"/>
              </a:spcBef>
              <a:spcAft>
                <a:spcPts val="0"/>
              </a:spcAft>
              <a:buSzPts val="5000"/>
              <a:buNone/>
              <a:defRPr sz="6667"/>
            </a:lvl8pPr>
            <a:lvl9pPr lvl="8" algn="ctr" rtl="0">
              <a:spcBef>
                <a:spcPts val="0"/>
              </a:spcBef>
              <a:spcAft>
                <a:spcPts val="0"/>
              </a:spcAft>
              <a:buSzPts val="5000"/>
              <a:buNone/>
              <a:defRPr sz="6667"/>
            </a:lvl9pPr>
          </a:lstStyle>
          <a:p>
            <a:r>
              <a:t>xx%</a:t>
            </a:r>
          </a:p>
        </p:txBody>
      </p:sp>
      <p:sp>
        <p:nvSpPr>
          <p:cNvPr id="1159" name="Google Shape;1159;p22"/>
          <p:cNvSpPr txBox="1">
            <a:spLocks noGrp="1"/>
          </p:cNvSpPr>
          <p:nvPr>
            <p:ph type="subTitle" idx="5"/>
          </p:nvPr>
        </p:nvSpPr>
        <p:spPr>
          <a:xfrm>
            <a:off x="3713205" y="3602867"/>
            <a:ext cx="4833200" cy="5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160" name="Google Shape;1160;p22"/>
          <p:cNvGrpSpPr/>
          <p:nvPr/>
        </p:nvGrpSpPr>
        <p:grpSpPr>
          <a:xfrm>
            <a:off x="75001" y="4078467"/>
            <a:ext cx="2362767" cy="4168037"/>
            <a:chOff x="56250" y="3058850"/>
            <a:chExt cx="1772075" cy="3126028"/>
          </a:xfrm>
        </p:grpSpPr>
        <p:grpSp>
          <p:nvGrpSpPr>
            <p:cNvPr id="1161" name="Google Shape;1161;p22"/>
            <p:cNvGrpSpPr/>
            <p:nvPr/>
          </p:nvGrpSpPr>
          <p:grpSpPr>
            <a:xfrm>
              <a:off x="256564" y="3613234"/>
              <a:ext cx="1041216" cy="2571644"/>
              <a:chOff x="4709050" y="974800"/>
              <a:chExt cx="684425" cy="1690425"/>
            </a:xfrm>
          </p:grpSpPr>
          <p:sp>
            <p:nvSpPr>
              <p:cNvPr id="1162" name="Google Shape;1162;p22"/>
              <p:cNvSpPr/>
              <p:nvPr/>
            </p:nvSpPr>
            <p:spPr>
              <a:xfrm>
                <a:off x="4909450" y="1554625"/>
                <a:ext cx="445600" cy="869400"/>
              </a:xfrm>
              <a:custGeom>
                <a:avLst/>
                <a:gdLst/>
                <a:ahLst/>
                <a:cxnLst/>
                <a:rect l="l" t="t" r="r" b="b"/>
                <a:pathLst>
                  <a:path w="17824" h="34776" extrusionOk="0">
                    <a:moveTo>
                      <a:pt x="16303" y="1"/>
                    </a:moveTo>
                    <a:lnTo>
                      <a:pt x="13832" y="2377"/>
                    </a:lnTo>
                    <a:lnTo>
                      <a:pt x="9887" y="2377"/>
                    </a:lnTo>
                    <a:lnTo>
                      <a:pt x="8524" y="3645"/>
                    </a:lnTo>
                    <a:lnTo>
                      <a:pt x="8524" y="6829"/>
                    </a:lnTo>
                    <a:lnTo>
                      <a:pt x="7336" y="8001"/>
                    </a:lnTo>
                    <a:lnTo>
                      <a:pt x="7336" y="13895"/>
                    </a:lnTo>
                    <a:lnTo>
                      <a:pt x="48" y="21246"/>
                    </a:lnTo>
                    <a:lnTo>
                      <a:pt x="1" y="21262"/>
                    </a:lnTo>
                    <a:lnTo>
                      <a:pt x="1" y="29405"/>
                    </a:lnTo>
                    <a:lnTo>
                      <a:pt x="2583" y="31908"/>
                    </a:lnTo>
                    <a:lnTo>
                      <a:pt x="2583" y="34775"/>
                    </a:lnTo>
                    <a:lnTo>
                      <a:pt x="2773" y="34775"/>
                    </a:lnTo>
                    <a:lnTo>
                      <a:pt x="2773" y="31829"/>
                    </a:lnTo>
                    <a:lnTo>
                      <a:pt x="207" y="29325"/>
                    </a:lnTo>
                    <a:lnTo>
                      <a:pt x="207" y="21341"/>
                    </a:lnTo>
                    <a:lnTo>
                      <a:pt x="7526" y="13974"/>
                    </a:lnTo>
                    <a:lnTo>
                      <a:pt x="7526" y="8081"/>
                    </a:lnTo>
                    <a:lnTo>
                      <a:pt x="8714" y="6908"/>
                    </a:lnTo>
                    <a:lnTo>
                      <a:pt x="8714" y="3740"/>
                    </a:lnTo>
                    <a:lnTo>
                      <a:pt x="9966" y="2567"/>
                    </a:lnTo>
                    <a:lnTo>
                      <a:pt x="13911" y="2567"/>
                    </a:lnTo>
                    <a:lnTo>
                      <a:pt x="16382" y="191"/>
                    </a:lnTo>
                    <a:lnTo>
                      <a:pt x="17824" y="191"/>
                    </a:lnTo>
                    <a:lnTo>
                      <a:pt x="17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3" name="Google Shape;1163;p22"/>
              <p:cNvSpPr/>
              <p:nvPr/>
            </p:nvSpPr>
            <p:spPr>
              <a:xfrm>
                <a:off x="5210875" y="1019950"/>
                <a:ext cx="139425" cy="359250"/>
              </a:xfrm>
              <a:custGeom>
                <a:avLst/>
                <a:gdLst/>
                <a:ahLst/>
                <a:cxnLst/>
                <a:rect l="l" t="t" r="r" b="b"/>
                <a:pathLst>
                  <a:path w="5577" h="14370" extrusionOk="0">
                    <a:moveTo>
                      <a:pt x="2994" y="0"/>
                    </a:moveTo>
                    <a:lnTo>
                      <a:pt x="2994" y="1426"/>
                    </a:lnTo>
                    <a:lnTo>
                      <a:pt x="5371" y="3977"/>
                    </a:lnTo>
                    <a:lnTo>
                      <a:pt x="5371" y="6290"/>
                    </a:lnTo>
                    <a:lnTo>
                      <a:pt x="4579" y="7240"/>
                    </a:lnTo>
                    <a:lnTo>
                      <a:pt x="4579" y="11280"/>
                    </a:lnTo>
                    <a:lnTo>
                      <a:pt x="3153" y="12864"/>
                    </a:lnTo>
                    <a:lnTo>
                      <a:pt x="1378" y="12864"/>
                    </a:lnTo>
                    <a:lnTo>
                      <a:pt x="0" y="14243"/>
                    </a:lnTo>
                    <a:lnTo>
                      <a:pt x="143" y="14370"/>
                    </a:lnTo>
                    <a:lnTo>
                      <a:pt x="1458" y="13070"/>
                    </a:lnTo>
                    <a:lnTo>
                      <a:pt x="3264" y="13070"/>
                    </a:lnTo>
                    <a:lnTo>
                      <a:pt x="4785" y="11359"/>
                    </a:lnTo>
                    <a:lnTo>
                      <a:pt x="4785" y="7320"/>
                    </a:lnTo>
                    <a:lnTo>
                      <a:pt x="5577" y="6369"/>
                    </a:lnTo>
                    <a:lnTo>
                      <a:pt x="5577" y="3898"/>
                    </a:lnTo>
                    <a:lnTo>
                      <a:pt x="3200" y="1363"/>
                    </a:lnTo>
                    <a:lnTo>
                      <a:pt x="3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4" name="Google Shape;1164;p22"/>
              <p:cNvSpPr/>
              <p:nvPr/>
            </p:nvSpPr>
            <p:spPr>
              <a:xfrm>
                <a:off x="4850050" y="1150250"/>
                <a:ext cx="460650" cy="1218325"/>
              </a:xfrm>
              <a:custGeom>
                <a:avLst/>
                <a:gdLst/>
                <a:ahLst/>
                <a:cxnLst/>
                <a:rect l="l" t="t" r="r" b="b"/>
                <a:pathLst>
                  <a:path w="18426" h="48733" extrusionOk="0">
                    <a:moveTo>
                      <a:pt x="17031" y="0"/>
                    </a:moveTo>
                    <a:lnTo>
                      <a:pt x="17031" y="919"/>
                    </a:lnTo>
                    <a:lnTo>
                      <a:pt x="18220" y="2187"/>
                    </a:lnTo>
                    <a:lnTo>
                      <a:pt x="18220" y="5593"/>
                    </a:lnTo>
                    <a:lnTo>
                      <a:pt x="17111" y="6860"/>
                    </a:lnTo>
                    <a:lnTo>
                      <a:pt x="15194" y="6860"/>
                    </a:lnTo>
                    <a:lnTo>
                      <a:pt x="12358" y="9633"/>
                    </a:lnTo>
                    <a:lnTo>
                      <a:pt x="10124" y="9633"/>
                    </a:lnTo>
                    <a:lnTo>
                      <a:pt x="6940" y="12754"/>
                    </a:lnTo>
                    <a:lnTo>
                      <a:pt x="6940" y="30941"/>
                    </a:lnTo>
                    <a:lnTo>
                      <a:pt x="1" y="37643"/>
                    </a:lnTo>
                    <a:lnTo>
                      <a:pt x="1" y="45706"/>
                    </a:lnTo>
                    <a:lnTo>
                      <a:pt x="2900" y="48685"/>
                    </a:lnTo>
                    <a:lnTo>
                      <a:pt x="4357" y="48732"/>
                    </a:lnTo>
                    <a:lnTo>
                      <a:pt x="1189" y="45627"/>
                    </a:lnTo>
                    <a:lnTo>
                      <a:pt x="1189" y="37722"/>
                    </a:lnTo>
                    <a:lnTo>
                      <a:pt x="7922" y="31020"/>
                    </a:lnTo>
                    <a:lnTo>
                      <a:pt x="7922" y="13182"/>
                    </a:lnTo>
                    <a:lnTo>
                      <a:pt x="8952" y="12215"/>
                    </a:lnTo>
                    <a:lnTo>
                      <a:pt x="10900" y="12215"/>
                    </a:lnTo>
                    <a:lnTo>
                      <a:pt x="10900" y="12009"/>
                    </a:lnTo>
                    <a:lnTo>
                      <a:pt x="8872" y="12009"/>
                    </a:lnTo>
                    <a:lnTo>
                      <a:pt x="7732" y="13086"/>
                    </a:lnTo>
                    <a:lnTo>
                      <a:pt x="7732" y="30941"/>
                    </a:lnTo>
                    <a:lnTo>
                      <a:pt x="999" y="37643"/>
                    </a:lnTo>
                    <a:lnTo>
                      <a:pt x="999" y="45706"/>
                    </a:lnTo>
                    <a:lnTo>
                      <a:pt x="3866" y="48526"/>
                    </a:lnTo>
                    <a:lnTo>
                      <a:pt x="2995" y="48495"/>
                    </a:lnTo>
                    <a:lnTo>
                      <a:pt x="207" y="45627"/>
                    </a:lnTo>
                    <a:lnTo>
                      <a:pt x="207" y="37722"/>
                    </a:lnTo>
                    <a:lnTo>
                      <a:pt x="7130" y="31020"/>
                    </a:lnTo>
                    <a:lnTo>
                      <a:pt x="7130" y="12833"/>
                    </a:lnTo>
                    <a:lnTo>
                      <a:pt x="10203" y="9839"/>
                    </a:lnTo>
                    <a:lnTo>
                      <a:pt x="12437" y="9839"/>
                    </a:lnTo>
                    <a:lnTo>
                      <a:pt x="15273" y="7066"/>
                    </a:lnTo>
                    <a:lnTo>
                      <a:pt x="17221" y="7066"/>
                    </a:lnTo>
                    <a:lnTo>
                      <a:pt x="18425" y="5672"/>
                    </a:lnTo>
                    <a:lnTo>
                      <a:pt x="18425" y="2108"/>
                    </a:lnTo>
                    <a:lnTo>
                      <a:pt x="17237" y="840"/>
                    </a:lnTo>
                    <a:lnTo>
                      <a:pt x="172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5" name="Google Shape;1165;p22"/>
              <p:cNvSpPr/>
              <p:nvPr/>
            </p:nvSpPr>
            <p:spPr>
              <a:xfrm>
                <a:off x="4830250" y="1265900"/>
                <a:ext cx="383425" cy="1145050"/>
              </a:xfrm>
              <a:custGeom>
                <a:avLst/>
                <a:gdLst/>
                <a:ahLst/>
                <a:cxnLst/>
                <a:rect l="l" t="t" r="r" b="b"/>
                <a:pathLst>
                  <a:path w="15337" h="45802" extrusionOk="0">
                    <a:moveTo>
                      <a:pt x="15193" y="1"/>
                    </a:moveTo>
                    <a:lnTo>
                      <a:pt x="12041" y="3232"/>
                    </a:lnTo>
                    <a:lnTo>
                      <a:pt x="5529" y="3232"/>
                    </a:lnTo>
                    <a:lnTo>
                      <a:pt x="4563" y="4199"/>
                    </a:lnTo>
                    <a:lnTo>
                      <a:pt x="4563" y="8080"/>
                    </a:lnTo>
                    <a:lnTo>
                      <a:pt x="6939" y="10441"/>
                    </a:lnTo>
                    <a:lnTo>
                      <a:pt x="6939" y="25903"/>
                    </a:lnTo>
                    <a:lnTo>
                      <a:pt x="0" y="32731"/>
                    </a:lnTo>
                    <a:lnTo>
                      <a:pt x="0" y="43980"/>
                    </a:lnTo>
                    <a:lnTo>
                      <a:pt x="1806" y="45801"/>
                    </a:lnTo>
                    <a:lnTo>
                      <a:pt x="1949" y="45675"/>
                    </a:lnTo>
                    <a:lnTo>
                      <a:pt x="206" y="43900"/>
                    </a:lnTo>
                    <a:lnTo>
                      <a:pt x="206" y="32811"/>
                    </a:lnTo>
                    <a:lnTo>
                      <a:pt x="7130" y="25982"/>
                    </a:lnTo>
                    <a:lnTo>
                      <a:pt x="7130" y="10362"/>
                    </a:lnTo>
                    <a:lnTo>
                      <a:pt x="4753" y="8001"/>
                    </a:lnTo>
                    <a:lnTo>
                      <a:pt x="4753" y="4278"/>
                    </a:lnTo>
                    <a:lnTo>
                      <a:pt x="5609" y="3423"/>
                    </a:lnTo>
                    <a:lnTo>
                      <a:pt x="12120" y="3423"/>
                    </a:lnTo>
                    <a:lnTo>
                      <a:pt x="15336" y="143"/>
                    </a:lnTo>
                    <a:lnTo>
                      <a:pt x="15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6" name="Google Shape;1166;p22"/>
              <p:cNvSpPr/>
              <p:nvPr/>
            </p:nvSpPr>
            <p:spPr>
              <a:xfrm>
                <a:off x="4810450" y="1204500"/>
                <a:ext cx="386175" cy="1412000"/>
              </a:xfrm>
              <a:custGeom>
                <a:avLst/>
                <a:gdLst/>
                <a:ahLst/>
                <a:cxnLst/>
                <a:rect l="l" t="t" r="r" b="b"/>
                <a:pathLst>
                  <a:path w="15447" h="56480" extrusionOk="0">
                    <a:moveTo>
                      <a:pt x="15257" y="1"/>
                    </a:moveTo>
                    <a:lnTo>
                      <a:pt x="15257" y="1649"/>
                    </a:lnTo>
                    <a:lnTo>
                      <a:pt x="11993" y="4896"/>
                    </a:lnTo>
                    <a:lnTo>
                      <a:pt x="5498" y="4896"/>
                    </a:lnTo>
                    <a:lnTo>
                      <a:pt x="4357" y="5831"/>
                    </a:lnTo>
                    <a:lnTo>
                      <a:pt x="4357" y="11107"/>
                    </a:lnTo>
                    <a:lnTo>
                      <a:pt x="6733" y="13451"/>
                    </a:lnTo>
                    <a:lnTo>
                      <a:pt x="6733" y="27805"/>
                    </a:lnTo>
                    <a:lnTo>
                      <a:pt x="0" y="34633"/>
                    </a:lnTo>
                    <a:lnTo>
                      <a:pt x="0" y="56480"/>
                    </a:lnTo>
                    <a:lnTo>
                      <a:pt x="206" y="56480"/>
                    </a:lnTo>
                    <a:lnTo>
                      <a:pt x="206" y="34712"/>
                    </a:lnTo>
                    <a:lnTo>
                      <a:pt x="6939" y="27884"/>
                    </a:lnTo>
                    <a:lnTo>
                      <a:pt x="6939" y="13372"/>
                    </a:lnTo>
                    <a:lnTo>
                      <a:pt x="4563" y="11012"/>
                    </a:lnTo>
                    <a:lnTo>
                      <a:pt x="4563" y="5910"/>
                    </a:lnTo>
                    <a:lnTo>
                      <a:pt x="5577" y="5086"/>
                    </a:lnTo>
                    <a:lnTo>
                      <a:pt x="12056" y="5086"/>
                    </a:lnTo>
                    <a:lnTo>
                      <a:pt x="15447" y="1728"/>
                    </a:lnTo>
                    <a:lnTo>
                      <a:pt x="15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7" name="Google Shape;1167;p22"/>
              <p:cNvSpPr/>
              <p:nvPr/>
            </p:nvSpPr>
            <p:spPr>
              <a:xfrm>
                <a:off x="4746675" y="1534825"/>
                <a:ext cx="192525" cy="533125"/>
              </a:xfrm>
              <a:custGeom>
                <a:avLst/>
                <a:gdLst/>
                <a:ahLst/>
                <a:cxnLst/>
                <a:rect l="l" t="t" r="r" b="b"/>
                <a:pathLst>
                  <a:path w="7701" h="21325" extrusionOk="0">
                    <a:moveTo>
                      <a:pt x="6322" y="1"/>
                    </a:moveTo>
                    <a:lnTo>
                      <a:pt x="6322" y="5482"/>
                    </a:lnTo>
                    <a:lnTo>
                      <a:pt x="5435" y="6670"/>
                    </a:lnTo>
                    <a:lnTo>
                      <a:pt x="5593" y="6797"/>
                    </a:lnTo>
                    <a:lnTo>
                      <a:pt x="6512" y="5546"/>
                    </a:lnTo>
                    <a:lnTo>
                      <a:pt x="6512" y="460"/>
                    </a:lnTo>
                    <a:lnTo>
                      <a:pt x="7510" y="1363"/>
                    </a:lnTo>
                    <a:lnTo>
                      <a:pt x="7510" y="7637"/>
                    </a:lnTo>
                    <a:lnTo>
                      <a:pt x="5530" y="9665"/>
                    </a:lnTo>
                    <a:lnTo>
                      <a:pt x="5530" y="11090"/>
                    </a:lnTo>
                    <a:lnTo>
                      <a:pt x="6322" y="11978"/>
                    </a:lnTo>
                    <a:lnTo>
                      <a:pt x="6322" y="14592"/>
                    </a:lnTo>
                    <a:lnTo>
                      <a:pt x="1" y="21182"/>
                    </a:lnTo>
                    <a:lnTo>
                      <a:pt x="159" y="21325"/>
                    </a:lnTo>
                    <a:lnTo>
                      <a:pt x="6512" y="14671"/>
                    </a:lnTo>
                    <a:lnTo>
                      <a:pt x="6512" y="11914"/>
                    </a:lnTo>
                    <a:lnTo>
                      <a:pt x="5720" y="11011"/>
                    </a:lnTo>
                    <a:lnTo>
                      <a:pt x="5720" y="9760"/>
                    </a:lnTo>
                    <a:lnTo>
                      <a:pt x="7700" y="7716"/>
                    </a:lnTo>
                    <a:lnTo>
                      <a:pt x="7700" y="1284"/>
                    </a:lnTo>
                    <a:lnTo>
                      <a:pt x="6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8" name="Google Shape;1168;p22"/>
              <p:cNvSpPr/>
              <p:nvPr/>
            </p:nvSpPr>
            <p:spPr>
              <a:xfrm>
                <a:off x="4780750" y="1797025"/>
                <a:ext cx="168350" cy="692350"/>
              </a:xfrm>
              <a:custGeom>
                <a:avLst/>
                <a:gdLst/>
                <a:ahLst/>
                <a:cxnLst/>
                <a:rect l="l" t="t" r="r" b="b"/>
                <a:pathLst>
                  <a:path w="6734" h="27694" extrusionOk="0">
                    <a:moveTo>
                      <a:pt x="6543" y="0"/>
                    </a:moveTo>
                    <a:lnTo>
                      <a:pt x="6543" y="4040"/>
                    </a:lnTo>
                    <a:lnTo>
                      <a:pt x="0" y="10663"/>
                    </a:lnTo>
                    <a:lnTo>
                      <a:pt x="0" y="27693"/>
                    </a:lnTo>
                    <a:lnTo>
                      <a:pt x="206" y="27693"/>
                    </a:lnTo>
                    <a:lnTo>
                      <a:pt x="206" y="10742"/>
                    </a:lnTo>
                    <a:lnTo>
                      <a:pt x="6733" y="4151"/>
                    </a:lnTo>
                    <a:lnTo>
                      <a:pt x="6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9" name="Google Shape;1169;p22"/>
              <p:cNvSpPr/>
              <p:nvPr/>
            </p:nvSpPr>
            <p:spPr>
              <a:xfrm>
                <a:off x="5346725" y="1534425"/>
                <a:ext cx="46750" cy="46375"/>
              </a:xfrm>
              <a:custGeom>
                <a:avLst/>
                <a:gdLst/>
                <a:ahLst/>
                <a:cxnLst/>
                <a:rect l="l" t="t" r="r" b="b"/>
                <a:pathLst>
                  <a:path w="1870" h="1855" extrusionOk="0">
                    <a:moveTo>
                      <a:pt x="935" y="1"/>
                    </a:moveTo>
                    <a:cubicBezTo>
                      <a:pt x="412" y="1"/>
                      <a:pt x="0" y="413"/>
                      <a:pt x="0" y="920"/>
                    </a:cubicBezTo>
                    <a:cubicBezTo>
                      <a:pt x="0" y="1442"/>
                      <a:pt x="412" y="1854"/>
                      <a:pt x="935" y="1854"/>
                    </a:cubicBezTo>
                    <a:cubicBezTo>
                      <a:pt x="1442" y="1854"/>
                      <a:pt x="1870" y="1442"/>
                      <a:pt x="1870" y="920"/>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0" name="Google Shape;1170;p22"/>
              <p:cNvSpPr/>
              <p:nvPr/>
            </p:nvSpPr>
            <p:spPr>
              <a:xfrm>
                <a:off x="5262750" y="974800"/>
                <a:ext cx="46375" cy="46350"/>
              </a:xfrm>
              <a:custGeom>
                <a:avLst/>
                <a:gdLst/>
                <a:ahLst/>
                <a:cxnLst/>
                <a:rect l="l" t="t" r="r" b="b"/>
                <a:pathLst>
                  <a:path w="1855" h="1854" extrusionOk="0">
                    <a:moveTo>
                      <a:pt x="919" y="0"/>
                    </a:moveTo>
                    <a:cubicBezTo>
                      <a:pt x="412" y="0"/>
                      <a:pt x="1" y="412"/>
                      <a:pt x="1" y="935"/>
                    </a:cubicBezTo>
                    <a:cubicBezTo>
                      <a:pt x="1" y="1442"/>
                      <a:pt x="412" y="1854"/>
                      <a:pt x="919" y="1854"/>
                    </a:cubicBezTo>
                    <a:cubicBezTo>
                      <a:pt x="1442" y="1854"/>
                      <a:pt x="1854" y="1442"/>
                      <a:pt x="1854" y="935"/>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1" name="Google Shape;1171;p22"/>
              <p:cNvSpPr/>
              <p:nvPr/>
            </p:nvSpPr>
            <p:spPr>
              <a:xfrm>
                <a:off x="4861525" y="2390725"/>
                <a:ext cx="46775" cy="46375"/>
              </a:xfrm>
              <a:custGeom>
                <a:avLst/>
                <a:gdLst/>
                <a:ahLst/>
                <a:cxnLst/>
                <a:rect l="l" t="t" r="r" b="b"/>
                <a:pathLst>
                  <a:path w="1871" h="1855" extrusionOk="0">
                    <a:moveTo>
                      <a:pt x="936" y="1"/>
                    </a:moveTo>
                    <a:cubicBezTo>
                      <a:pt x="413" y="1"/>
                      <a:pt x="1" y="412"/>
                      <a:pt x="1" y="935"/>
                    </a:cubicBezTo>
                    <a:cubicBezTo>
                      <a:pt x="1" y="1442"/>
                      <a:pt x="413" y="1854"/>
                      <a:pt x="936" y="1854"/>
                    </a:cubicBezTo>
                    <a:cubicBezTo>
                      <a:pt x="1443" y="1854"/>
                      <a:pt x="1870" y="1442"/>
                      <a:pt x="1870" y="935"/>
                    </a:cubicBezTo>
                    <a:cubicBezTo>
                      <a:pt x="1870" y="412"/>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2" name="Google Shape;1172;p22"/>
              <p:cNvSpPr/>
              <p:nvPr/>
            </p:nvSpPr>
            <p:spPr>
              <a:xfrm>
                <a:off x="4920950" y="1772075"/>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3" name="Google Shape;1173;p22"/>
              <p:cNvSpPr/>
              <p:nvPr/>
            </p:nvSpPr>
            <p:spPr>
              <a:xfrm>
                <a:off x="4709050" y="2059225"/>
                <a:ext cx="46375" cy="46350"/>
              </a:xfrm>
              <a:custGeom>
                <a:avLst/>
                <a:gdLst/>
                <a:ahLst/>
                <a:cxnLst/>
                <a:rect l="l" t="t" r="r" b="b"/>
                <a:pathLst>
                  <a:path w="1855" h="1854" extrusionOk="0">
                    <a:moveTo>
                      <a:pt x="935" y="0"/>
                    </a:moveTo>
                    <a:cubicBezTo>
                      <a:pt x="413" y="0"/>
                      <a:pt x="1" y="412"/>
                      <a:pt x="1" y="919"/>
                    </a:cubicBezTo>
                    <a:cubicBezTo>
                      <a:pt x="1" y="1442"/>
                      <a:pt x="413"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4" name="Google Shape;1174;p22"/>
              <p:cNvSpPr/>
              <p:nvPr/>
            </p:nvSpPr>
            <p:spPr>
              <a:xfrm>
                <a:off x="5109075" y="1435425"/>
                <a:ext cx="46775" cy="46350"/>
              </a:xfrm>
              <a:custGeom>
                <a:avLst/>
                <a:gdLst/>
                <a:ahLst/>
                <a:cxnLst/>
                <a:rect l="l" t="t" r="r" b="b"/>
                <a:pathLst>
                  <a:path w="1871" h="1854" extrusionOk="0">
                    <a:moveTo>
                      <a:pt x="935" y="0"/>
                    </a:moveTo>
                    <a:cubicBezTo>
                      <a:pt x="413" y="0"/>
                      <a:pt x="1" y="412"/>
                      <a:pt x="1" y="919"/>
                    </a:cubicBezTo>
                    <a:cubicBezTo>
                      <a:pt x="1" y="1442"/>
                      <a:pt x="413"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5" name="Google Shape;1175;p22"/>
              <p:cNvSpPr/>
              <p:nvPr/>
            </p:nvSpPr>
            <p:spPr>
              <a:xfrm>
                <a:off x="5188300" y="1360950"/>
                <a:ext cx="46750" cy="46375"/>
              </a:xfrm>
              <a:custGeom>
                <a:avLst/>
                <a:gdLst/>
                <a:ahLst/>
                <a:cxnLst/>
                <a:rect l="l" t="t" r="r" b="b"/>
                <a:pathLst>
                  <a:path w="1870" h="1855" extrusionOk="0">
                    <a:moveTo>
                      <a:pt x="935" y="1"/>
                    </a:moveTo>
                    <a:cubicBezTo>
                      <a:pt x="412" y="1"/>
                      <a:pt x="0" y="413"/>
                      <a:pt x="0" y="935"/>
                    </a:cubicBezTo>
                    <a:cubicBezTo>
                      <a:pt x="0" y="1442"/>
                      <a:pt x="412" y="1854"/>
                      <a:pt x="935" y="1854"/>
                    </a:cubicBezTo>
                    <a:cubicBezTo>
                      <a:pt x="1442" y="1854"/>
                      <a:pt x="1870" y="1442"/>
                      <a:pt x="1870" y="935"/>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6" name="Google Shape;1176;p22"/>
              <p:cNvSpPr/>
              <p:nvPr/>
            </p:nvSpPr>
            <p:spPr>
              <a:xfrm>
                <a:off x="5250075" y="1101150"/>
                <a:ext cx="51525" cy="51500"/>
              </a:xfrm>
              <a:custGeom>
                <a:avLst/>
                <a:gdLst/>
                <a:ahLst/>
                <a:cxnLst/>
                <a:rect l="l" t="t" r="r" b="b"/>
                <a:pathLst>
                  <a:path w="2061" h="2060" extrusionOk="0">
                    <a:moveTo>
                      <a:pt x="1062" y="190"/>
                    </a:moveTo>
                    <a:cubicBezTo>
                      <a:pt x="1506" y="190"/>
                      <a:pt x="1886" y="570"/>
                      <a:pt x="1886" y="1030"/>
                    </a:cubicBezTo>
                    <a:cubicBezTo>
                      <a:pt x="1886" y="1489"/>
                      <a:pt x="1506" y="1854"/>
                      <a:pt x="1062" y="1854"/>
                    </a:cubicBezTo>
                    <a:cubicBezTo>
                      <a:pt x="603" y="1854"/>
                      <a:pt x="222" y="1489"/>
                      <a:pt x="222" y="1030"/>
                    </a:cubicBezTo>
                    <a:cubicBezTo>
                      <a:pt x="222" y="570"/>
                      <a:pt x="587" y="222"/>
                      <a:pt x="1062" y="190"/>
                    </a:cubicBezTo>
                    <a:close/>
                    <a:moveTo>
                      <a:pt x="1030" y="0"/>
                    </a:moveTo>
                    <a:cubicBezTo>
                      <a:pt x="460" y="0"/>
                      <a:pt x="1" y="475"/>
                      <a:pt x="1" y="1030"/>
                    </a:cubicBezTo>
                    <a:cubicBezTo>
                      <a:pt x="1" y="1600"/>
                      <a:pt x="476" y="2060"/>
                      <a:pt x="1030" y="2060"/>
                    </a:cubicBezTo>
                    <a:cubicBezTo>
                      <a:pt x="1616" y="2060"/>
                      <a:pt x="2060" y="1584"/>
                      <a:pt x="2060" y="1030"/>
                    </a:cubicBezTo>
                    <a:cubicBezTo>
                      <a:pt x="2060" y="475"/>
                      <a:pt x="1616" y="16"/>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7" name="Google Shape;1177;p22"/>
              <p:cNvSpPr/>
              <p:nvPr/>
            </p:nvSpPr>
            <p:spPr>
              <a:xfrm>
                <a:off x="5166100" y="1155400"/>
                <a:ext cx="51525" cy="51500"/>
              </a:xfrm>
              <a:custGeom>
                <a:avLst/>
                <a:gdLst/>
                <a:ahLst/>
                <a:cxnLst/>
                <a:rect l="l" t="t" r="r" b="b"/>
                <a:pathLst>
                  <a:path w="2061" h="2060" extrusionOk="0">
                    <a:moveTo>
                      <a:pt x="1047" y="206"/>
                    </a:moveTo>
                    <a:cubicBezTo>
                      <a:pt x="1506" y="206"/>
                      <a:pt x="1886" y="587"/>
                      <a:pt x="1886" y="1030"/>
                    </a:cubicBezTo>
                    <a:cubicBezTo>
                      <a:pt x="1886" y="1490"/>
                      <a:pt x="1506" y="1870"/>
                      <a:pt x="1047" y="1870"/>
                    </a:cubicBezTo>
                    <a:cubicBezTo>
                      <a:pt x="587" y="1870"/>
                      <a:pt x="207" y="1490"/>
                      <a:pt x="207" y="1030"/>
                    </a:cubicBezTo>
                    <a:cubicBezTo>
                      <a:pt x="207" y="587"/>
                      <a:pt x="571" y="222"/>
                      <a:pt x="1047" y="206"/>
                    </a:cubicBezTo>
                    <a:close/>
                    <a:moveTo>
                      <a:pt x="1031" y="0"/>
                    </a:moveTo>
                    <a:cubicBezTo>
                      <a:pt x="445" y="0"/>
                      <a:pt x="1" y="476"/>
                      <a:pt x="1" y="1030"/>
                    </a:cubicBezTo>
                    <a:cubicBezTo>
                      <a:pt x="1" y="1601"/>
                      <a:pt x="476" y="2060"/>
                      <a:pt x="1031" y="2060"/>
                    </a:cubicBezTo>
                    <a:cubicBezTo>
                      <a:pt x="1601" y="2060"/>
                      <a:pt x="2060" y="1585"/>
                      <a:pt x="2060" y="1030"/>
                    </a:cubicBezTo>
                    <a:cubicBezTo>
                      <a:pt x="2060" y="476"/>
                      <a:pt x="1601" y="32"/>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8" name="Google Shape;1178;p22"/>
              <p:cNvSpPr/>
              <p:nvPr/>
            </p:nvSpPr>
            <p:spPr>
              <a:xfrm>
                <a:off x="5205725" y="1229850"/>
                <a:ext cx="51500" cy="51525"/>
              </a:xfrm>
              <a:custGeom>
                <a:avLst/>
                <a:gdLst/>
                <a:ahLst/>
                <a:cxnLst/>
                <a:rect l="l" t="t" r="r" b="b"/>
                <a:pathLst>
                  <a:path w="2060" h="2061" extrusionOk="0">
                    <a:moveTo>
                      <a:pt x="1046" y="191"/>
                    </a:moveTo>
                    <a:cubicBezTo>
                      <a:pt x="1505" y="191"/>
                      <a:pt x="1885" y="571"/>
                      <a:pt x="1885" y="1031"/>
                    </a:cubicBezTo>
                    <a:cubicBezTo>
                      <a:pt x="1885" y="1490"/>
                      <a:pt x="1505" y="1854"/>
                      <a:pt x="1046" y="1854"/>
                    </a:cubicBezTo>
                    <a:cubicBezTo>
                      <a:pt x="586" y="1854"/>
                      <a:pt x="206" y="1490"/>
                      <a:pt x="206" y="1031"/>
                    </a:cubicBezTo>
                    <a:cubicBezTo>
                      <a:pt x="206" y="571"/>
                      <a:pt x="571" y="223"/>
                      <a:pt x="1046" y="191"/>
                    </a:cubicBezTo>
                    <a:close/>
                    <a:moveTo>
                      <a:pt x="1030" y="1"/>
                    </a:moveTo>
                    <a:cubicBezTo>
                      <a:pt x="444" y="1"/>
                      <a:pt x="0" y="476"/>
                      <a:pt x="0" y="1031"/>
                    </a:cubicBezTo>
                    <a:cubicBezTo>
                      <a:pt x="0" y="1601"/>
                      <a:pt x="475" y="2060"/>
                      <a:pt x="1030" y="2060"/>
                    </a:cubicBezTo>
                    <a:cubicBezTo>
                      <a:pt x="1600" y="2060"/>
                      <a:pt x="2060" y="1585"/>
                      <a:pt x="2060" y="1031"/>
                    </a:cubicBezTo>
                    <a:cubicBezTo>
                      <a:pt x="2060" y="476"/>
                      <a:pt x="1600" y="17"/>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9" name="Google Shape;1179;p22"/>
              <p:cNvSpPr/>
              <p:nvPr/>
            </p:nvSpPr>
            <p:spPr>
              <a:xfrm>
                <a:off x="4844100" y="1695225"/>
                <a:ext cx="51525" cy="51525"/>
              </a:xfrm>
              <a:custGeom>
                <a:avLst/>
                <a:gdLst/>
                <a:ahLst/>
                <a:cxnLst/>
                <a:rect l="l" t="t" r="r" b="b"/>
                <a:pathLst>
                  <a:path w="2061" h="2061" extrusionOk="0">
                    <a:moveTo>
                      <a:pt x="1062" y="191"/>
                    </a:moveTo>
                    <a:cubicBezTo>
                      <a:pt x="1506" y="191"/>
                      <a:pt x="1886" y="571"/>
                      <a:pt x="1886" y="1031"/>
                    </a:cubicBezTo>
                    <a:cubicBezTo>
                      <a:pt x="1886" y="1490"/>
                      <a:pt x="1506" y="1854"/>
                      <a:pt x="1062" y="1854"/>
                    </a:cubicBezTo>
                    <a:cubicBezTo>
                      <a:pt x="603" y="1854"/>
                      <a:pt x="223" y="1490"/>
                      <a:pt x="223" y="1031"/>
                    </a:cubicBezTo>
                    <a:cubicBezTo>
                      <a:pt x="223" y="571"/>
                      <a:pt x="587" y="207"/>
                      <a:pt x="1062" y="191"/>
                    </a:cubicBezTo>
                    <a:close/>
                    <a:moveTo>
                      <a:pt x="1031" y="1"/>
                    </a:moveTo>
                    <a:cubicBezTo>
                      <a:pt x="460" y="1"/>
                      <a:pt x="1" y="476"/>
                      <a:pt x="1" y="1031"/>
                    </a:cubicBezTo>
                    <a:cubicBezTo>
                      <a:pt x="1" y="1601"/>
                      <a:pt x="476" y="2060"/>
                      <a:pt x="1031" y="2060"/>
                    </a:cubicBezTo>
                    <a:cubicBezTo>
                      <a:pt x="1617" y="2060"/>
                      <a:pt x="2060" y="1585"/>
                      <a:pt x="2060" y="1031"/>
                    </a:cubicBezTo>
                    <a:cubicBezTo>
                      <a:pt x="2060" y="476"/>
                      <a:pt x="1601" y="17"/>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0" name="Google Shape;1180;p22"/>
              <p:cNvSpPr/>
              <p:nvPr/>
            </p:nvSpPr>
            <p:spPr>
              <a:xfrm>
                <a:off x="4787075" y="2613700"/>
                <a:ext cx="51900" cy="51525"/>
              </a:xfrm>
              <a:custGeom>
                <a:avLst/>
                <a:gdLst/>
                <a:ahLst/>
                <a:cxnLst/>
                <a:rect l="l" t="t" r="r" b="b"/>
                <a:pathLst>
                  <a:path w="2076" h="2061" extrusionOk="0">
                    <a:moveTo>
                      <a:pt x="1062" y="191"/>
                    </a:moveTo>
                    <a:cubicBezTo>
                      <a:pt x="1521" y="191"/>
                      <a:pt x="1886" y="571"/>
                      <a:pt x="1886" y="1031"/>
                    </a:cubicBezTo>
                    <a:cubicBezTo>
                      <a:pt x="1886" y="1474"/>
                      <a:pt x="1506" y="1854"/>
                      <a:pt x="1062" y="1854"/>
                    </a:cubicBezTo>
                    <a:cubicBezTo>
                      <a:pt x="603" y="1854"/>
                      <a:pt x="222" y="1474"/>
                      <a:pt x="222" y="1031"/>
                    </a:cubicBezTo>
                    <a:cubicBezTo>
                      <a:pt x="222" y="587"/>
                      <a:pt x="587" y="207"/>
                      <a:pt x="1062" y="191"/>
                    </a:cubicBezTo>
                    <a:close/>
                    <a:moveTo>
                      <a:pt x="1046" y="1"/>
                    </a:moveTo>
                    <a:cubicBezTo>
                      <a:pt x="460" y="1"/>
                      <a:pt x="1" y="476"/>
                      <a:pt x="1" y="1031"/>
                    </a:cubicBezTo>
                    <a:cubicBezTo>
                      <a:pt x="1" y="1601"/>
                      <a:pt x="492" y="2060"/>
                      <a:pt x="1046" y="2060"/>
                    </a:cubicBezTo>
                    <a:cubicBezTo>
                      <a:pt x="1617" y="2060"/>
                      <a:pt x="2076" y="1585"/>
                      <a:pt x="2076" y="1031"/>
                    </a:cubicBezTo>
                    <a:cubicBezTo>
                      <a:pt x="2076" y="476"/>
                      <a:pt x="1617" y="17"/>
                      <a:pt x="1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1" name="Google Shape;1181;p22"/>
              <p:cNvSpPr/>
              <p:nvPr/>
            </p:nvSpPr>
            <p:spPr>
              <a:xfrm>
                <a:off x="4752625" y="2486975"/>
                <a:ext cx="51500" cy="51500"/>
              </a:xfrm>
              <a:custGeom>
                <a:avLst/>
                <a:gdLst/>
                <a:ahLst/>
                <a:cxnLst/>
                <a:rect l="l" t="t" r="r" b="b"/>
                <a:pathLst>
                  <a:path w="2060" h="2060" extrusionOk="0">
                    <a:moveTo>
                      <a:pt x="1046" y="190"/>
                    </a:moveTo>
                    <a:cubicBezTo>
                      <a:pt x="1505" y="190"/>
                      <a:pt x="1886" y="571"/>
                      <a:pt x="1886" y="1030"/>
                    </a:cubicBezTo>
                    <a:cubicBezTo>
                      <a:pt x="1886" y="1474"/>
                      <a:pt x="1505" y="1854"/>
                      <a:pt x="1046" y="1854"/>
                    </a:cubicBezTo>
                    <a:cubicBezTo>
                      <a:pt x="586" y="1854"/>
                      <a:pt x="222" y="1474"/>
                      <a:pt x="222" y="1030"/>
                    </a:cubicBezTo>
                    <a:cubicBezTo>
                      <a:pt x="222" y="571"/>
                      <a:pt x="602" y="190"/>
                      <a:pt x="1046" y="190"/>
                    </a:cubicBezTo>
                    <a:close/>
                    <a:moveTo>
                      <a:pt x="1030" y="0"/>
                    </a:moveTo>
                    <a:cubicBezTo>
                      <a:pt x="460" y="0"/>
                      <a:pt x="0" y="476"/>
                      <a:pt x="0" y="1030"/>
                    </a:cubicBezTo>
                    <a:cubicBezTo>
                      <a:pt x="0" y="1600"/>
                      <a:pt x="476" y="2060"/>
                      <a:pt x="1030" y="2060"/>
                    </a:cubicBezTo>
                    <a:cubicBezTo>
                      <a:pt x="1600" y="2060"/>
                      <a:pt x="2060" y="1585"/>
                      <a:pt x="2060" y="1030"/>
                    </a:cubicBezTo>
                    <a:cubicBezTo>
                      <a:pt x="2060" y="476"/>
                      <a:pt x="1600"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2" name="Google Shape;1182;p22"/>
              <p:cNvSpPr/>
              <p:nvPr/>
            </p:nvSpPr>
            <p:spPr>
              <a:xfrm>
                <a:off x="4950250" y="2421625"/>
                <a:ext cx="51525" cy="51500"/>
              </a:xfrm>
              <a:custGeom>
                <a:avLst/>
                <a:gdLst/>
                <a:ahLst/>
                <a:cxnLst/>
                <a:rect l="l" t="t" r="r" b="b"/>
                <a:pathLst>
                  <a:path w="2061" h="2060" extrusionOk="0">
                    <a:moveTo>
                      <a:pt x="1046" y="190"/>
                    </a:moveTo>
                    <a:cubicBezTo>
                      <a:pt x="1506" y="190"/>
                      <a:pt x="1886" y="571"/>
                      <a:pt x="1886" y="1030"/>
                    </a:cubicBezTo>
                    <a:cubicBezTo>
                      <a:pt x="1886" y="1474"/>
                      <a:pt x="1506" y="1854"/>
                      <a:pt x="1046" y="1854"/>
                    </a:cubicBezTo>
                    <a:cubicBezTo>
                      <a:pt x="587" y="1854"/>
                      <a:pt x="223" y="1474"/>
                      <a:pt x="223" y="1030"/>
                    </a:cubicBezTo>
                    <a:cubicBezTo>
                      <a:pt x="223" y="571"/>
                      <a:pt x="587" y="190"/>
                      <a:pt x="1046" y="190"/>
                    </a:cubicBezTo>
                    <a:close/>
                    <a:moveTo>
                      <a:pt x="1030" y="0"/>
                    </a:moveTo>
                    <a:cubicBezTo>
                      <a:pt x="444" y="0"/>
                      <a:pt x="1" y="476"/>
                      <a:pt x="1" y="1030"/>
                    </a:cubicBezTo>
                    <a:cubicBezTo>
                      <a:pt x="1" y="1600"/>
                      <a:pt x="476" y="2060"/>
                      <a:pt x="1030" y="2060"/>
                    </a:cubicBezTo>
                    <a:cubicBezTo>
                      <a:pt x="1601" y="2060"/>
                      <a:pt x="2060" y="1584"/>
                      <a:pt x="2060" y="1030"/>
                    </a:cubicBezTo>
                    <a:cubicBezTo>
                      <a:pt x="2060" y="476"/>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183" name="Google Shape;1183;p22"/>
            <p:cNvPicPr preferRelativeResize="0"/>
            <p:nvPr/>
          </p:nvPicPr>
          <p:blipFill>
            <a:blip r:embed="rId3">
              <a:alphaModFix amt="40000"/>
            </a:blip>
            <a:stretch>
              <a:fillRect/>
            </a:stretch>
          </p:blipFill>
          <p:spPr>
            <a:xfrm>
              <a:off x="554350" y="3058850"/>
              <a:ext cx="1177350" cy="1177350"/>
            </a:xfrm>
            <a:prstGeom prst="rect">
              <a:avLst/>
            </a:prstGeom>
            <a:noFill/>
            <a:ln>
              <a:noFill/>
            </a:ln>
          </p:spPr>
        </p:pic>
        <p:pic>
          <p:nvPicPr>
            <p:cNvPr id="1184" name="Google Shape;1184;p22"/>
            <p:cNvPicPr preferRelativeResize="0"/>
            <p:nvPr/>
          </p:nvPicPr>
          <p:blipFill>
            <a:blip r:embed="rId3">
              <a:alphaModFix amt="40000"/>
            </a:blip>
            <a:stretch>
              <a:fillRect/>
            </a:stretch>
          </p:blipFill>
          <p:spPr>
            <a:xfrm>
              <a:off x="650975" y="3898925"/>
              <a:ext cx="1177350" cy="1177350"/>
            </a:xfrm>
            <a:prstGeom prst="rect">
              <a:avLst/>
            </a:prstGeom>
            <a:noFill/>
            <a:ln>
              <a:noFill/>
            </a:ln>
          </p:spPr>
        </p:pic>
        <p:pic>
          <p:nvPicPr>
            <p:cNvPr id="1185" name="Google Shape;1185;p22"/>
            <p:cNvPicPr preferRelativeResize="0"/>
            <p:nvPr/>
          </p:nvPicPr>
          <p:blipFill>
            <a:blip r:embed="rId3">
              <a:alphaModFix amt="40000"/>
            </a:blip>
            <a:stretch>
              <a:fillRect/>
            </a:stretch>
          </p:blipFill>
          <p:spPr>
            <a:xfrm>
              <a:off x="56250" y="4236200"/>
              <a:ext cx="1177350" cy="1177350"/>
            </a:xfrm>
            <a:prstGeom prst="rect">
              <a:avLst/>
            </a:prstGeom>
            <a:noFill/>
            <a:ln>
              <a:noFill/>
            </a:ln>
          </p:spPr>
        </p:pic>
      </p:grpSp>
      <p:grpSp>
        <p:nvGrpSpPr>
          <p:cNvPr id="1186" name="Google Shape;1186;p22"/>
          <p:cNvGrpSpPr/>
          <p:nvPr/>
        </p:nvGrpSpPr>
        <p:grpSpPr>
          <a:xfrm>
            <a:off x="9382534" y="-180600"/>
            <a:ext cx="4753268" cy="3373360"/>
            <a:chOff x="7036900" y="-135450"/>
            <a:chExt cx="3564951" cy="2530020"/>
          </a:xfrm>
        </p:grpSpPr>
        <p:grpSp>
          <p:nvGrpSpPr>
            <p:cNvPr id="1187" name="Google Shape;1187;p22"/>
            <p:cNvGrpSpPr/>
            <p:nvPr/>
          </p:nvGrpSpPr>
          <p:grpSpPr>
            <a:xfrm>
              <a:off x="7467304" y="268423"/>
              <a:ext cx="3134546" cy="2126147"/>
              <a:chOff x="2280775" y="570800"/>
              <a:chExt cx="1702725" cy="1154950"/>
            </a:xfrm>
          </p:grpSpPr>
          <p:sp>
            <p:nvSpPr>
              <p:cNvPr id="1188" name="Google Shape;1188;p22"/>
              <p:cNvSpPr/>
              <p:nvPr/>
            </p:nvSpPr>
            <p:spPr>
              <a:xfrm>
                <a:off x="2562775" y="1179175"/>
                <a:ext cx="1420725" cy="546575"/>
              </a:xfrm>
              <a:custGeom>
                <a:avLst/>
                <a:gdLst/>
                <a:ahLst/>
                <a:cxnLst/>
                <a:rect l="l" t="t" r="r" b="b"/>
                <a:pathLst>
                  <a:path w="56829" h="21863" extrusionOk="0">
                    <a:moveTo>
                      <a:pt x="143" y="0"/>
                    </a:moveTo>
                    <a:lnTo>
                      <a:pt x="1" y="143"/>
                    </a:lnTo>
                    <a:lnTo>
                      <a:pt x="777" y="871"/>
                    </a:lnTo>
                    <a:lnTo>
                      <a:pt x="777" y="6495"/>
                    </a:lnTo>
                    <a:lnTo>
                      <a:pt x="15843" y="21831"/>
                    </a:lnTo>
                    <a:lnTo>
                      <a:pt x="15875" y="21863"/>
                    </a:lnTo>
                    <a:lnTo>
                      <a:pt x="56828" y="21863"/>
                    </a:lnTo>
                    <a:lnTo>
                      <a:pt x="56828" y="21673"/>
                    </a:lnTo>
                    <a:lnTo>
                      <a:pt x="15954" y="21673"/>
                    </a:lnTo>
                    <a:lnTo>
                      <a:pt x="983" y="6416"/>
                    </a:lnTo>
                    <a:lnTo>
                      <a:pt x="983" y="776"/>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9" name="Google Shape;1189;p22"/>
              <p:cNvSpPr/>
              <p:nvPr/>
            </p:nvSpPr>
            <p:spPr>
              <a:xfrm>
                <a:off x="2385350" y="1087275"/>
                <a:ext cx="1598150" cy="574325"/>
              </a:xfrm>
              <a:custGeom>
                <a:avLst/>
                <a:gdLst/>
                <a:ahLst/>
                <a:cxnLst/>
                <a:rect l="l" t="t" r="r" b="b"/>
                <a:pathLst>
                  <a:path w="63926" h="22973" extrusionOk="0">
                    <a:moveTo>
                      <a:pt x="1901" y="1"/>
                    </a:moveTo>
                    <a:lnTo>
                      <a:pt x="0" y="1886"/>
                    </a:lnTo>
                    <a:lnTo>
                      <a:pt x="127" y="2013"/>
                    </a:lnTo>
                    <a:lnTo>
                      <a:pt x="1981" y="191"/>
                    </a:lnTo>
                    <a:lnTo>
                      <a:pt x="9363" y="191"/>
                    </a:lnTo>
                    <a:lnTo>
                      <a:pt x="9854" y="824"/>
                    </a:lnTo>
                    <a:lnTo>
                      <a:pt x="9854" y="8096"/>
                    </a:lnTo>
                    <a:lnTo>
                      <a:pt x="24636" y="22972"/>
                    </a:lnTo>
                    <a:lnTo>
                      <a:pt x="63925" y="22972"/>
                    </a:lnTo>
                    <a:lnTo>
                      <a:pt x="63925" y="22766"/>
                    </a:lnTo>
                    <a:lnTo>
                      <a:pt x="24715" y="22766"/>
                    </a:lnTo>
                    <a:lnTo>
                      <a:pt x="10060" y="8017"/>
                    </a:lnTo>
                    <a:lnTo>
                      <a:pt x="10060" y="745"/>
                    </a:lnTo>
                    <a:lnTo>
                      <a:pt x="9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0" name="Google Shape;1190;p22"/>
              <p:cNvSpPr/>
              <p:nvPr/>
            </p:nvSpPr>
            <p:spPr>
              <a:xfrm>
                <a:off x="2329900" y="1057575"/>
                <a:ext cx="1653600" cy="579075"/>
              </a:xfrm>
              <a:custGeom>
                <a:avLst/>
                <a:gdLst/>
                <a:ahLst/>
                <a:cxnLst/>
                <a:rect l="l" t="t" r="r" b="b"/>
                <a:pathLst>
                  <a:path w="66144" h="23163" extrusionOk="0">
                    <a:moveTo>
                      <a:pt x="0" y="0"/>
                    </a:moveTo>
                    <a:lnTo>
                      <a:pt x="0" y="190"/>
                    </a:lnTo>
                    <a:lnTo>
                      <a:pt x="12278" y="190"/>
                    </a:lnTo>
                    <a:lnTo>
                      <a:pt x="13070" y="808"/>
                    </a:lnTo>
                    <a:lnTo>
                      <a:pt x="13070" y="8777"/>
                    </a:lnTo>
                    <a:lnTo>
                      <a:pt x="27297" y="23131"/>
                    </a:lnTo>
                    <a:lnTo>
                      <a:pt x="27329" y="23162"/>
                    </a:lnTo>
                    <a:lnTo>
                      <a:pt x="66143" y="23162"/>
                    </a:lnTo>
                    <a:lnTo>
                      <a:pt x="66143" y="22972"/>
                    </a:lnTo>
                    <a:lnTo>
                      <a:pt x="27408" y="22972"/>
                    </a:lnTo>
                    <a:lnTo>
                      <a:pt x="13261" y="8698"/>
                    </a:lnTo>
                    <a:lnTo>
                      <a:pt x="13261" y="713"/>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1" name="Google Shape;1191;p22"/>
              <p:cNvSpPr/>
              <p:nvPr/>
            </p:nvSpPr>
            <p:spPr>
              <a:xfrm>
                <a:off x="2547725" y="1017975"/>
                <a:ext cx="1435775" cy="598875"/>
              </a:xfrm>
              <a:custGeom>
                <a:avLst/>
                <a:gdLst/>
                <a:ahLst/>
                <a:cxnLst/>
                <a:rect l="l" t="t" r="r" b="b"/>
                <a:pathLst>
                  <a:path w="57431" h="23955" extrusionOk="0">
                    <a:moveTo>
                      <a:pt x="1" y="0"/>
                    </a:moveTo>
                    <a:lnTo>
                      <a:pt x="1" y="190"/>
                    </a:lnTo>
                    <a:lnTo>
                      <a:pt x="4310" y="190"/>
                    </a:lnTo>
                    <a:lnTo>
                      <a:pt x="5340" y="1172"/>
                    </a:lnTo>
                    <a:lnTo>
                      <a:pt x="5340" y="9854"/>
                    </a:lnTo>
                    <a:lnTo>
                      <a:pt x="19059" y="23922"/>
                    </a:lnTo>
                    <a:lnTo>
                      <a:pt x="19091" y="23954"/>
                    </a:lnTo>
                    <a:lnTo>
                      <a:pt x="57430" y="23954"/>
                    </a:lnTo>
                    <a:lnTo>
                      <a:pt x="57430" y="23764"/>
                    </a:lnTo>
                    <a:lnTo>
                      <a:pt x="19186" y="23764"/>
                    </a:lnTo>
                    <a:lnTo>
                      <a:pt x="5546" y="9775"/>
                    </a:lnTo>
                    <a:lnTo>
                      <a:pt x="5546" y="1093"/>
                    </a:lnTo>
                    <a:lnTo>
                      <a:pt x="43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2" name="Google Shape;1192;p22"/>
              <p:cNvSpPr/>
              <p:nvPr/>
            </p:nvSpPr>
            <p:spPr>
              <a:xfrm>
                <a:off x="2442775" y="978350"/>
                <a:ext cx="1540725" cy="613925"/>
              </a:xfrm>
              <a:custGeom>
                <a:avLst/>
                <a:gdLst/>
                <a:ahLst/>
                <a:cxnLst/>
                <a:rect l="l" t="t" r="r" b="b"/>
                <a:pathLst>
                  <a:path w="61629" h="24557" extrusionOk="0">
                    <a:moveTo>
                      <a:pt x="0" y="1"/>
                    </a:moveTo>
                    <a:lnTo>
                      <a:pt x="0" y="191"/>
                    </a:lnTo>
                    <a:lnTo>
                      <a:pt x="9126" y="191"/>
                    </a:lnTo>
                    <a:lnTo>
                      <a:pt x="10330" y="1522"/>
                    </a:lnTo>
                    <a:lnTo>
                      <a:pt x="10330" y="10948"/>
                    </a:lnTo>
                    <a:lnTo>
                      <a:pt x="23733" y="24509"/>
                    </a:lnTo>
                    <a:lnTo>
                      <a:pt x="23780" y="24557"/>
                    </a:lnTo>
                    <a:lnTo>
                      <a:pt x="61628" y="24557"/>
                    </a:lnTo>
                    <a:lnTo>
                      <a:pt x="61628" y="24351"/>
                    </a:lnTo>
                    <a:lnTo>
                      <a:pt x="23859" y="24351"/>
                    </a:lnTo>
                    <a:lnTo>
                      <a:pt x="10536" y="10869"/>
                    </a:lnTo>
                    <a:lnTo>
                      <a:pt x="10536" y="1442"/>
                    </a:lnTo>
                    <a:lnTo>
                      <a:pt x="9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3" name="Google Shape;1193;p22"/>
              <p:cNvSpPr/>
              <p:nvPr/>
            </p:nvSpPr>
            <p:spPr>
              <a:xfrm>
                <a:off x="2676850" y="934800"/>
                <a:ext cx="1306650" cy="637675"/>
              </a:xfrm>
              <a:custGeom>
                <a:avLst/>
                <a:gdLst/>
                <a:ahLst/>
                <a:cxnLst/>
                <a:rect l="l" t="t" r="r" b="b"/>
                <a:pathLst>
                  <a:path w="52266" h="25507" extrusionOk="0">
                    <a:moveTo>
                      <a:pt x="143" y="0"/>
                    </a:moveTo>
                    <a:lnTo>
                      <a:pt x="0" y="143"/>
                    </a:lnTo>
                    <a:lnTo>
                      <a:pt x="1965" y="2060"/>
                    </a:lnTo>
                    <a:lnTo>
                      <a:pt x="1965" y="12183"/>
                    </a:lnTo>
                    <a:lnTo>
                      <a:pt x="14845" y="25459"/>
                    </a:lnTo>
                    <a:lnTo>
                      <a:pt x="14892" y="25507"/>
                    </a:lnTo>
                    <a:lnTo>
                      <a:pt x="52265" y="25507"/>
                    </a:lnTo>
                    <a:lnTo>
                      <a:pt x="52265" y="25301"/>
                    </a:lnTo>
                    <a:lnTo>
                      <a:pt x="14972" y="25301"/>
                    </a:lnTo>
                    <a:lnTo>
                      <a:pt x="2155" y="12104"/>
                    </a:lnTo>
                    <a:lnTo>
                      <a:pt x="2155" y="1980"/>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4" name="Google Shape;1194;p22"/>
              <p:cNvSpPr/>
              <p:nvPr/>
            </p:nvSpPr>
            <p:spPr>
              <a:xfrm>
                <a:off x="2508525" y="824675"/>
                <a:ext cx="1474975" cy="722850"/>
              </a:xfrm>
              <a:custGeom>
                <a:avLst/>
                <a:gdLst/>
                <a:ahLst/>
                <a:cxnLst/>
                <a:rect l="l" t="t" r="r" b="b"/>
                <a:pathLst>
                  <a:path w="58999" h="28914" extrusionOk="0">
                    <a:moveTo>
                      <a:pt x="3391" y="1"/>
                    </a:moveTo>
                    <a:lnTo>
                      <a:pt x="0" y="3439"/>
                    </a:lnTo>
                    <a:lnTo>
                      <a:pt x="143" y="3565"/>
                    </a:lnTo>
                    <a:lnTo>
                      <a:pt x="3470" y="207"/>
                    </a:lnTo>
                    <a:lnTo>
                      <a:pt x="6337" y="207"/>
                    </a:lnTo>
                    <a:lnTo>
                      <a:pt x="9490" y="3407"/>
                    </a:lnTo>
                    <a:lnTo>
                      <a:pt x="9490" y="16081"/>
                    </a:lnTo>
                    <a:lnTo>
                      <a:pt x="22085" y="28882"/>
                    </a:lnTo>
                    <a:lnTo>
                      <a:pt x="22101" y="28914"/>
                    </a:lnTo>
                    <a:lnTo>
                      <a:pt x="58998" y="28914"/>
                    </a:lnTo>
                    <a:lnTo>
                      <a:pt x="58998" y="28724"/>
                    </a:lnTo>
                    <a:lnTo>
                      <a:pt x="22180" y="28724"/>
                    </a:lnTo>
                    <a:lnTo>
                      <a:pt x="9680" y="16002"/>
                    </a:lnTo>
                    <a:lnTo>
                      <a:pt x="9680" y="3328"/>
                    </a:lnTo>
                    <a:lnTo>
                      <a:pt x="6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5" name="Google Shape;1195;p22"/>
              <p:cNvSpPr/>
              <p:nvPr/>
            </p:nvSpPr>
            <p:spPr>
              <a:xfrm>
                <a:off x="2413850" y="804875"/>
                <a:ext cx="1569650" cy="718100"/>
              </a:xfrm>
              <a:custGeom>
                <a:avLst/>
                <a:gdLst/>
                <a:ahLst/>
                <a:cxnLst/>
                <a:rect l="l" t="t" r="r" b="b"/>
                <a:pathLst>
                  <a:path w="62786" h="28724" extrusionOk="0">
                    <a:moveTo>
                      <a:pt x="7178" y="1"/>
                    </a:moveTo>
                    <a:lnTo>
                      <a:pt x="4738" y="2377"/>
                    </a:lnTo>
                    <a:lnTo>
                      <a:pt x="1" y="2377"/>
                    </a:lnTo>
                    <a:lnTo>
                      <a:pt x="1" y="2583"/>
                    </a:lnTo>
                    <a:lnTo>
                      <a:pt x="4817" y="2583"/>
                    </a:lnTo>
                    <a:lnTo>
                      <a:pt x="7257" y="207"/>
                    </a:lnTo>
                    <a:lnTo>
                      <a:pt x="10901" y="207"/>
                    </a:lnTo>
                    <a:lnTo>
                      <a:pt x="14259" y="3597"/>
                    </a:lnTo>
                    <a:lnTo>
                      <a:pt x="14259" y="16382"/>
                    </a:lnTo>
                    <a:lnTo>
                      <a:pt x="26347" y="28676"/>
                    </a:lnTo>
                    <a:lnTo>
                      <a:pt x="26363" y="28723"/>
                    </a:lnTo>
                    <a:lnTo>
                      <a:pt x="62785" y="28723"/>
                    </a:lnTo>
                    <a:lnTo>
                      <a:pt x="62785" y="28517"/>
                    </a:lnTo>
                    <a:lnTo>
                      <a:pt x="26442" y="28517"/>
                    </a:lnTo>
                    <a:lnTo>
                      <a:pt x="14465" y="16303"/>
                    </a:lnTo>
                    <a:lnTo>
                      <a:pt x="14465" y="3502"/>
                    </a:lnTo>
                    <a:lnTo>
                      <a:pt x="10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6" name="Google Shape;1196;p22"/>
              <p:cNvSpPr/>
              <p:nvPr/>
            </p:nvSpPr>
            <p:spPr>
              <a:xfrm>
                <a:off x="2946975" y="1316600"/>
                <a:ext cx="1036525" cy="166775"/>
              </a:xfrm>
              <a:custGeom>
                <a:avLst/>
                <a:gdLst/>
                <a:ahLst/>
                <a:cxnLst/>
                <a:rect l="l" t="t" r="r" b="b"/>
                <a:pathLst>
                  <a:path w="41461" h="6671" extrusionOk="0">
                    <a:moveTo>
                      <a:pt x="143" y="0"/>
                    </a:moveTo>
                    <a:lnTo>
                      <a:pt x="0" y="127"/>
                    </a:lnTo>
                    <a:lnTo>
                      <a:pt x="6559" y="6670"/>
                    </a:lnTo>
                    <a:lnTo>
                      <a:pt x="41460" y="6670"/>
                    </a:lnTo>
                    <a:lnTo>
                      <a:pt x="41460" y="6464"/>
                    </a:lnTo>
                    <a:lnTo>
                      <a:pt x="6638" y="6464"/>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7" name="Google Shape;1197;p22"/>
              <p:cNvSpPr/>
              <p:nvPr/>
            </p:nvSpPr>
            <p:spPr>
              <a:xfrm>
                <a:off x="2770325" y="666250"/>
                <a:ext cx="1213175" cy="752550"/>
              </a:xfrm>
              <a:custGeom>
                <a:avLst/>
                <a:gdLst/>
                <a:ahLst/>
                <a:cxnLst/>
                <a:rect l="l" t="t" r="r" b="b"/>
                <a:pathLst>
                  <a:path w="48527" h="30102" extrusionOk="0">
                    <a:moveTo>
                      <a:pt x="0" y="1"/>
                    </a:moveTo>
                    <a:lnTo>
                      <a:pt x="0" y="2979"/>
                    </a:lnTo>
                    <a:lnTo>
                      <a:pt x="2377" y="5292"/>
                    </a:lnTo>
                    <a:lnTo>
                      <a:pt x="2377" y="19725"/>
                    </a:lnTo>
                    <a:lnTo>
                      <a:pt x="13039" y="30102"/>
                    </a:lnTo>
                    <a:lnTo>
                      <a:pt x="48526" y="30102"/>
                    </a:lnTo>
                    <a:lnTo>
                      <a:pt x="48526" y="29912"/>
                    </a:lnTo>
                    <a:lnTo>
                      <a:pt x="13118" y="29912"/>
                    </a:lnTo>
                    <a:lnTo>
                      <a:pt x="2583" y="19630"/>
                    </a:lnTo>
                    <a:lnTo>
                      <a:pt x="2583" y="5213"/>
                    </a:lnTo>
                    <a:lnTo>
                      <a:pt x="206" y="2900"/>
                    </a:lnTo>
                    <a:lnTo>
                      <a:pt x="2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8" name="Google Shape;1198;p22"/>
              <p:cNvSpPr/>
              <p:nvPr/>
            </p:nvSpPr>
            <p:spPr>
              <a:xfrm>
                <a:off x="2864575" y="798150"/>
                <a:ext cx="1118925" cy="606000"/>
              </a:xfrm>
              <a:custGeom>
                <a:avLst/>
                <a:gdLst/>
                <a:ahLst/>
                <a:cxnLst/>
                <a:rect l="l" t="t" r="r" b="b"/>
                <a:pathLst>
                  <a:path w="44757" h="24240" extrusionOk="0">
                    <a:moveTo>
                      <a:pt x="1" y="0"/>
                    </a:moveTo>
                    <a:lnTo>
                      <a:pt x="1" y="14132"/>
                    </a:lnTo>
                    <a:lnTo>
                      <a:pt x="10140" y="24240"/>
                    </a:lnTo>
                    <a:lnTo>
                      <a:pt x="44756" y="24240"/>
                    </a:lnTo>
                    <a:lnTo>
                      <a:pt x="44756" y="24034"/>
                    </a:lnTo>
                    <a:lnTo>
                      <a:pt x="10219" y="24034"/>
                    </a:lnTo>
                    <a:lnTo>
                      <a:pt x="191" y="14053"/>
                    </a:ln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9" name="Google Shape;1199;p22"/>
              <p:cNvSpPr/>
              <p:nvPr/>
            </p:nvSpPr>
            <p:spPr>
              <a:xfrm>
                <a:off x="2857050" y="695175"/>
                <a:ext cx="1126450" cy="684025"/>
              </a:xfrm>
              <a:custGeom>
                <a:avLst/>
                <a:gdLst/>
                <a:ahLst/>
                <a:cxnLst/>
                <a:rect l="l" t="t" r="r" b="b"/>
                <a:pathLst>
                  <a:path w="45058" h="27361" extrusionOk="0">
                    <a:moveTo>
                      <a:pt x="143" y="0"/>
                    </a:moveTo>
                    <a:lnTo>
                      <a:pt x="1" y="143"/>
                    </a:lnTo>
                    <a:lnTo>
                      <a:pt x="1680" y="1901"/>
                    </a:lnTo>
                    <a:lnTo>
                      <a:pt x="1680" y="17760"/>
                    </a:lnTo>
                    <a:lnTo>
                      <a:pt x="11503" y="27361"/>
                    </a:lnTo>
                    <a:lnTo>
                      <a:pt x="45057" y="27361"/>
                    </a:lnTo>
                    <a:lnTo>
                      <a:pt x="45057" y="27170"/>
                    </a:lnTo>
                    <a:lnTo>
                      <a:pt x="11582" y="27170"/>
                    </a:lnTo>
                    <a:lnTo>
                      <a:pt x="1886" y="17681"/>
                    </a:lnTo>
                    <a:lnTo>
                      <a:pt x="1886" y="1822"/>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0" name="Google Shape;1200;p22"/>
              <p:cNvSpPr/>
              <p:nvPr/>
            </p:nvSpPr>
            <p:spPr>
              <a:xfrm>
                <a:off x="2567525" y="596950"/>
                <a:ext cx="1415975" cy="728000"/>
              </a:xfrm>
              <a:custGeom>
                <a:avLst/>
                <a:gdLst/>
                <a:ahLst/>
                <a:cxnLst/>
                <a:rect l="l" t="t" r="r" b="b"/>
                <a:pathLst>
                  <a:path w="56639" h="29120" extrusionOk="0">
                    <a:moveTo>
                      <a:pt x="1" y="0"/>
                    </a:moveTo>
                    <a:lnTo>
                      <a:pt x="1" y="206"/>
                    </a:lnTo>
                    <a:lnTo>
                      <a:pt x="12247" y="206"/>
                    </a:lnTo>
                    <a:lnTo>
                      <a:pt x="15241" y="3296"/>
                    </a:lnTo>
                    <a:lnTo>
                      <a:pt x="15241" y="20279"/>
                    </a:lnTo>
                    <a:lnTo>
                      <a:pt x="24256" y="29119"/>
                    </a:lnTo>
                    <a:lnTo>
                      <a:pt x="56638" y="29119"/>
                    </a:lnTo>
                    <a:lnTo>
                      <a:pt x="56638" y="28913"/>
                    </a:lnTo>
                    <a:lnTo>
                      <a:pt x="24335" y="28913"/>
                    </a:lnTo>
                    <a:lnTo>
                      <a:pt x="15447" y="20200"/>
                    </a:lnTo>
                    <a:lnTo>
                      <a:pt x="15447" y="3216"/>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1" name="Google Shape;1201;p22"/>
              <p:cNvSpPr/>
              <p:nvPr/>
            </p:nvSpPr>
            <p:spPr>
              <a:xfrm>
                <a:off x="2357225" y="1123325"/>
                <a:ext cx="46750" cy="46350"/>
              </a:xfrm>
              <a:custGeom>
                <a:avLst/>
                <a:gdLst/>
                <a:ahLst/>
                <a:cxnLst/>
                <a:rect l="l" t="t" r="r" b="b"/>
                <a:pathLst>
                  <a:path w="1870" h="1854" extrusionOk="0">
                    <a:moveTo>
                      <a:pt x="935" y="0"/>
                    </a:moveTo>
                    <a:cubicBezTo>
                      <a:pt x="428" y="0"/>
                      <a:pt x="1" y="412"/>
                      <a:pt x="1" y="935"/>
                    </a:cubicBezTo>
                    <a:cubicBezTo>
                      <a:pt x="1" y="1442"/>
                      <a:pt x="428" y="1854"/>
                      <a:pt x="935" y="1854"/>
                    </a:cubicBezTo>
                    <a:cubicBezTo>
                      <a:pt x="1458" y="1854"/>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2" name="Google Shape;1202;p22"/>
              <p:cNvSpPr/>
              <p:nvPr/>
            </p:nvSpPr>
            <p:spPr>
              <a:xfrm>
                <a:off x="2748525" y="633375"/>
                <a:ext cx="46775" cy="46375"/>
              </a:xfrm>
              <a:custGeom>
                <a:avLst/>
                <a:gdLst/>
                <a:ahLst/>
                <a:cxnLst/>
                <a:rect l="l" t="t" r="r" b="b"/>
                <a:pathLst>
                  <a:path w="1871" h="1855" extrusionOk="0">
                    <a:moveTo>
                      <a:pt x="936" y="1"/>
                    </a:moveTo>
                    <a:cubicBezTo>
                      <a:pt x="413" y="1"/>
                      <a:pt x="1" y="413"/>
                      <a:pt x="1" y="920"/>
                    </a:cubicBezTo>
                    <a:cubicBezTo>
                      <a:pt x="1" y="1443"/>
                      <a:pt x="413" y="1854"/>
                      <a:pt x="936" y="1854"/>
                    </a:cubicBezTo>
                    <a:cubicBezTo>
                      <a:pt x="1443" y="1854"/>
                      <a:pt x="1870" y="1443"/>
                      <a:pt x="1870" y="920"/>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3" name="Google Shape;1203;p22"/>
              <p:cNvSpPr/>
              <p:nvPr/>
            </p:nvSpPr>
            <p:spPr>
              <a:xfrm>
                <a:off x="2842800" y="682900"/>
                <a:ext cx="46375" cy="46350"/>
              </a:xfrm>
              <a:custGeom>
                <a:avLst/>
                <a:gdLst/>
                <a:ahLst/>
                <a:cxnLst/>
                <a:rect l="l" t="t" r="r" b="b"/>
                <a:pathLst>
                  <a:path w="1855" h="1854" extrusionOk="0">
                    <a:moveTo>
                      <a:pt x="919" y="0"/>
                    </a:moveTo>
                    <a:cubicBezTo>
                      <a:pt x="412" y="0"/>
                      <a:pt x="0" y="412"/>
                      <a:pt x="0" y="919"/>
                    </a:cubicBezTo>
                    <a:cubicBezTo>
                      <a:pt x="0" y="1442"/>
                      <a:pt x="412" y="1854"/>
                      <a:pt x="919" y="1854"/>
                    </a:cubicBezTo>
                    <a:cubicBezTo>
                      <a:pt x="1442" y="1854"/>
                      <a:pt x="1854" y="1442"/>
                      <a:pt x="1854" y="919"/>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4" name="Google Shape;1204;p22"/>
              <p:cNvSpPr/>
              <p:nvPr/>
            </p:nvSpPr>
            <p:spPr>
              <a:xfrm>
                <a:off x="2530700" y="1148275"/>
                <a:ext cx="46375" cy="46350"/>
              </a:xfrm>
              <a:custGeom>
                <a:avLst/>
                <a:gdLst/>
                <a:ahLst/>
                <a:cxnLst/>
                <a:rect l="l" t="t" r="r" b="b"/>
                <a:pathLst>
                  <a:path w="1855" h="1854" extrusionOk="0">
                    <a:moveTo>
                      <a:pt x="935" y="0"/>
                    </a:moveTo>
                    <a:cubicBezTo>
                      <a:pt x="412" y="0"/>
                      <a:pt x="1" y="412"/>
                      <a:pt x="1" y="919"/>
                    </a:cubicBezTo>
                    <a:cubicBezTo>
                      <a:pt x="1"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5" name="Google Shape;1205;p22"/>
              <p:cNvSpPr/>
              <p:nvPr/>
            </p:nvSpPr>
            <p:spPr>
              <a:xfrm>
                <a:off x="2916875" y="1286900"/>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6" name="Google Shape;1206;p22"/>
              <p:cNvSpPr/>
              <p:nvPr/>
            </p:nvSpPr>
            <p:spPr>
              <a:xfrm>
                <a:off x="2280775" y="1031425"/>
                <a:ext cx="51525" cy="51525"/>
              </a:xfrm>
              <a:custGeom>
                <a:avLst/>
                <a:gdLst/>
                <a:ahLst/>
                <a:cxnLst/>
                <a:rect l="l" t="t" r="r" b="b"/>
                <a:pathLst>
                  <a:path w="2061" h="2061" extrusionOk="0">
                    <a:moveTo>
                      <a:pt x="1031" y="207"/>
                    </a:moveTo>
                    <a:cubicBezTo>
                      <a:pt x="1490" y="207"/>
                      <a:pt x="1854" y="587"/>
                      <a:pt x="1854" y="1046"/>
                    </a:cubicBezTo>
                    <a:cubicBezTo>
                      <a:pt x="1854" y="1506"/>
                      <a:pt x="1490" y="1870"/>
                      <a:pt x="1031" y="1870"/>
                    </a:cubicBezTo>
                    <a:cubicBezTo>
                      <a:pt x="571" y="1870"/>
                      <a:pt x="191" y="1506"/>
                      <a:pt x="191" y="1046"/>
                    </a:cubicBezTo>
                    <a:cubicBezTo>
                      <a:pt x="191" y="587"/>
                      <a:pt x="571" y="207"/>
                      <a:pt x="1031" y="207"/>
                    </a:cubicBezTo>
                    <a:close/>
                    <a:moveTo>
                      <a:pt x="1031" y="1"/>
                    </a:moveTo>
                    <a:cubicBezTo>
                      <a:pt x="460" y="1"/>
                      <a:pt x="1" y="476"/>
                      <a:pt x="1" y="1030"/>
                    </a:cubicBezTo>
                    <a:cubicBezTo>
                      <a:pt x="1" y="1601"/>
                      <a:pt x="476" y="2060"/>
                      <a:pt x="1031" y="2060"/>
                    </a:cubicBezTo>
                    <a:cubicBezTo>
                      <a:pt x="1601" y="2060"/>
                      <a:pt x="2060" y="1601"/>
                      <a:pt x="2060" y="1030"/>
                    </a:cubicBezTo>
                    <a:cubicBezTo>
                      <a:pt x="2060" y="444"/>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7" name="Google Shape;1207;p22"/>
              <p:cNvSpPr/>
              <p:nvPr/>
            </p:nvSpPr>
            <p:spPr>
              <a:xfrm>
                <a:off x="2364750" y="842900"/>
                <a:ext cx="51525" cy="51925"/>
              </a:xfrm>
              <a:custGeom>
                <a:avLst/>
                <a:gdLst/>
                <a:ahLst/>
                <a:cxnLst/>
                <a:rect l="l" t="t" r="r" b="b"/>
                <a:pathLst>
                  <a:path w="2061" h="2077" extrusionOk="0">
                    <a:moveTo>
                      <a:pt x="1030" y="222"/>
                    </a:moveTo>
                    <a:cubicBezTo>
                      <a:pt x="1490" y="222"/>
                      <a:pt x="1870" y="603"/>
                      <a:pt x="1870" y="1062"/>
                    </a:cubicBezTo>
                    <a:cubicBezTo>
                      <a:pt x="1870" y="1506"/>
                      <a:pt x="1490" y="1886"/>
                      <a:pt x="1030" y="1886"/>
                    </a:cubicBezTo>
                    <a:cubicBezTo>
                      <a:pt x="587" y="1886"/>
                      <a:pt x="206" y="1522"/>
                      <a:pt x="206" y="1062"/>
                    </a:cubicBezTo>
                    <a:cubicBezTo>
                      <a:pt x="206" y="603"/>
                      <a:pt x="587" y="222"/>
                      <a:pt x="1030" y="222"/>
                    </a:cubicBezTo>
                    <a:close/>
                    <a:moveTo>
                      <a:pt x="1030" y="1"/>
                    </a:moveTo>
                    <a:cubicBezTo>
                      <a:pt x="460" y="1"/>
                      <a:pt x="1" y="492"/>
                      <a:pt x="1" y="1046"/>
                    </a:cubicBezTo>
                    <a:cubicBezTo>
                      <a:pt x="1" y="1617"/>
                      <a:pt x="476" y="2076"/>
                      <a:pt x="1030" y="2076"/>
                    </a:cubicBezTo>
                    <a:cubicBezTo>
                      <a:pt x="1616" y="2076"/>
                      <a:pt x="2060" y="1617"/>
                      <a:pt x="2060" y="1046"/>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8" name="Google Shape;1208;p22"/>
              <p:cNvSpPr/>
              <p:nvPr/>
            </p:nvSpPr>
            <p:spPr>
              <a:xfrm>
                <a:off x="2468925" y="9027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0" y="1870"/>
                      <a:pt x="190" y="1506"/>
                      <a:pt x="190" y="1046"/>
                    </a:cubicBezTo>
                    <a:cubicBezTo>
                      <a:pt x="190" y="587"/>
                      <a:pt x="570"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9" name="Google Shape;1209;p22"/>
              <p:cNvSpPr/>
              <p:nvPr/>
            </p:nvSpPr>
            <p:spPr>
              <a:xfrm>
                <a:off x="2637250" y="8928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1" y="1870"/>
                      <a:pt x="190" y="1506"/>
                      <a:pt x="190" y="1046"/>
                    </a:cubicBezTo>
                    <a:cubicBezTo>
                      <a:pt x="190" y="587"/>
                      <a:pt x="571"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0" name="Google Shape;1210;p22"/>
              <p:cNvSpPr/>
              <p:nvPr/>
            </p:nvSpPr>
            <p:spPr>
              <a:xfrm>
                <a:off x="2394450" y="952225"/>
                <a:ext cx="51525" cy="51500"/>
              </a:xfrm>
              <a:custGeom>
                <a:avLst/>
                <a:gdLst/>
                <a:ahLst/>
                <a:cxnLst/>
                <a:rect l="l" t="t" r="r" b="b"/>
                <a:pathLst>
                  <a:path w="2061" h="2060" extrusionOk="0">
                    <a:moveTo>
                      <a:pt x="1030" y="206"/>
                    </a:moveTo>
                    <a:cubicBezTo>
                      <a:pt x="1490" y="206"/>
                      <a:pt x="1870" y="586"/>
                      <a:pt x="1870" y="1046"/>
                    </a:cubicBezTo>
                    <a:cubicBezTo>
                      <a:pt x="1870" y="1489"/>
                      <a:pt x="1490" y="1870"/>
                      <a:pt x="1030" y="1870"/>
                    </a:cubicBezTo>
                    <a:cubicBezTo>
                      <a:pt x="587" y="1870"/>
                      <a:pt x="207" y="1505"/>
                      <a:pt x="207" y="1046"/>
                    </a:cubicBezTo>
                    <a:cubicBezTo>
                      <a:pt x="207" y="586"/>
                      <a:pt x="587" y="206"/>
                      <a:pt x="1030" y="206"/>
                    </a:cubicBezTo>
                    <a:close/>
                    <a:moveTo>
                      <a:pt x="1030" y="0"/>
                    </a:moveTo>
                    <a:cubicBezTo>
                      <a:pt x="460" y="0"/>
                      <a:pt x="1" y="475"/>
                      <a:pt x="1" y="1030"/>
                    </a:cubicBezTo>
                    <a:cubicBezTo>
                      <a:pt x="1" y="1600"/>
                      <a:pt x="476" y="2060"/>
                      <a:pt x="1030" y="2060"/>
                    </a:cubicBezTo>
                    <a:cubicBezTo>
                      <a:pt x="1617"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1" name="Google Shape;1211;p22"/>
              <p:cNvSpPr/>
              <p:nvPr/>
            </p:nvSpPr>
            <p:spPr>
              <a:xfrm>
                <a:off x="2498625" y="991825"/>
                <a:ext cx="51500" cy="51500"/>
              </a:xfrm>
              <a:custGeom>
                <a:avLst/>
                <a:gdLst/>
                <a:ahLst/>
                <a:cxnLst/>
                <a:rect l="l" t="t" r="r" b="b"/>
                <a:pathLst>
                  <a:path w="2060" h="2060" extrusionOk="0">
                    <a:moveTo>
                      <a:pt x="1030" y="206"/>
                    </a:moveTo>
                    <a:cubicBezTo>
                      <a:pt x="1489" y="206"/>
                      <a:pt x="1854" y="587"/>
                      <a:pt x="1854" y="1046"/>
                    </a:cubicBezTo>
                    <a:cubicBezTo>
                      <a:pt x="1854" y="1490"/>
                      <a:pt x="1489" y="1870"/>
                      <a:pt x="1030" y="1870"/>
                    </a:cubicBezTo>
                    <a:cubicBezTo>
                      <a:pt x="571" y="1870"/>
                      <a:pt x="190" y="1506"/>
                      <a:pt x="190" y="1046"/>
                    </a:cubicBezTo>
                    <a:cubicBezTo>
                      <a:pt x="190" y="587"/>
                      <a:pt x="571" y="206"/>
                      <a:pt x="1030" y="206"/>
                    </a:cubicBezTo>
                    <a:close/>
                    <a:moveTo>
                      <a:pt x="1030" y="0"/>
                    </a:moveTo>
                    <a:cubicBezTo>
                      <a:pt x="444" y="0"/>
                      <a:pt x="0" y="476"/>
                      <a:pt x="0" y="1030"/>
                    </a:cubicBezTo>
                    <a:cubicBezTo>
                      <a:pt x="0" y="1601"/>
                      <a:pt x="476" y="2060"/>
                      <a:pt x="1030" y="2060"/>
                    </a:cubicBezTo>
                    <a:cubicBezTo>
                      <a:pt x="1600" y="2060"/>
                      <a:pt x="2060" y="1601"/>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2" name="Google Shape;1212;p22"/>
              <p:cNvSpPr/>
              <p:nvPr/>
            </p:nvSpPr>
            <p:spPr>
              <a:xfrm>
                <a:off x="2840025" y="749025"/>
                <a:ext cx="51525" cy="51525"/>
              </a:xfrm>
              <a:custGeom>
                <a:avLst/>
                <a:gdLst/>
                <a:ahLst/>
                <a:cxnLst/>
                <a:rect l="l" t="t" r="r" b="b"/>
                <a:pathLst>
                  <a:path w="2061" h="2061" extrusionOk="0">
                    <a:moveTo>
                      <a:pt x="1030" y="223"/>
                    </a:moveTo>
                    <a:cubicBezTo>
                      <a:pt x="1490" y="223"/>
                      <a:pt x="1870" y="603"/>
                      <a:pt x="1870" y="1047"/>
                    </a:cubicBezTo>
                    <a:cubicBezTo>
                      <a:pt x="1870" y="1506"/>
                      <a:pt x="1490" y="1886"/>
                      <a:pt x="1030" y="1886"/>
                    </a:cubicBezTo>
                    <a:cubicBezTo>
                      <a:pt x="587" y="1886"/>
                      <a:pt x="207" y="1506"/>
                      <a:pt x="207" y="1047"/>
                    </a:cubicBezTo>
                    <a:cubicBezTo>
                      <a:pt x="207" y="603"/>
                      <a:pt x="587" y="223"/>
                      <a:pt x="1030" y="223"/>
                    </a:cubicBezTo>
                    <a:close/>
                    <a:moveTo>
                      <a:pt x="1030" y="1"/>
                    </a:moveTo>
                    <a:cubicBezTo>
                      <a:pt x="460" y="1"/>
                      <a:pt x="1" y="476"/>
                      <a:pt x="1" y="1031"/>
                    </a:cubicBezTo>
                    <a:cubicBezTo>
                      <a:pt x="1" y="1601"/>
                      <a:pt x="476" y="2060"/>
                      <a:pt x="1030" y="2060"/>
                    </a:cubicBezTo>
                    <a:cubicBezTo>
                      <a:pt x="1617" y="2060"/>
                      <a:pt x="2060" y="1601"/>
                      <a:pt x="2060" y="1031"/>
                    </a:cubicBezTo>
                    <a:cubicBezTo>
                      <a:pt x="2060" y="460"/>
                      <a:pt x="1601"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3" name="Google Shape;1213;p22"/>
              <p:cNvSpPr/>
              <p:nvPr/>
            </p:nvSpPr>
            <p:spPr>
              <a:xfrm>
                <a:off x="2518425" y="570800"/>
                <a:ext cx="51500" cy="51525"/>
              </a:xfrm>
              <a:custGeom>
                <a:avLst/>
                <a:gdLst/>
                <a:ahLst/>
                <a:cxnLst/>
                <a:rect l="l" t="t" r="r" b="b"/>
                <a:pathLst>
                  <a:path w="2060" h="2061" extrusionOk="0">
                    <a:moveTo>
                      <a:pt x="1030" y="223"/>
                    </a:moveTo>
                    <a:cubicBezTo>
                      <a:pt x="1490" y="223"/>
                      <a:pt x="1854" y="603"/>
                      <a:pt x="1854" y="1046"/>
                    </a:cubicBezTo>
                    <a:cubicBezTo>
                      <a:pt x="1854" y="1506"/>
                      <a:pt x="1490" y="1886"/>
                      <a:pt x="1030" y="1886"/>
                    </a:cubicBezTo>
                    <a:cubicBezTo>
                      <a:pt x="571" y="1886"/>
                      <a:pt x="191" y="1506"/>
                      <a:pt x="191" y="1046"/>
                    </a:cubicBezTo>
                    <a:cubicBezTo>
                      <a:pt x="191" y="603"/>
                      <a:pt x="571" y="223"/>
                      <a:pt x="1030" y="223"/>
                    </a:cubicBezTo>
                    <a:close/>
                    <a:moveTo>
                      <a:pt x="1030" y="1"/>
                    </a:moveTo>
                    <a:cubicBezTo>
                      <a:pt x="444" y="1"/>
                      <a:pt x="0" y="476"/>
                      <a:pt x="0" y="1031"/>
                    </a:cubicBezTo>
                    <a:cubicBezTo>
                      <a:pt x="0" y="1601"/>
                      <a:pt x="476" y="2060"/>
                      <a:pt x="1030" y="2060"/>
                    </a:cubicBezTo>
                    <a:cubicBezTo>
                      <a:pt x="1601" y="2060"/>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214" name="Google Shape;1214;p22"/>
            <p:cNvPicPr preferRelativeResize="0"/>
            <p:nvPr/>
          </p:nvPicPr>
          <p:blipFill>
            <a:blip r:embed="rId3">
              <a:alphaModFix amt="40000"/>
            </a:blip>
            <a:stretch>
              <a:fillRect/>
            </a:stretch>
          </p:blipFill>
          <p:spPr>
            <a:xfrm>
              <a:off x="7036900" y="742825"/>
              <a:ext cx="1177350" cy="1177350"/>
            </a:xfrm>
            <a:prstGeom prst="rect">
              <a:avLst/>
            </a:prstGeom>
            <a:noFill/>
            <a:ln>
              <a:noFill/>
            </a:ln>
          </p:spPr>
        </p:pic>
        <p:pic>
          <p:nvPicPr>
            <p:cNvPr id="1215" name="Google Shape;1215;p22"/>
            <p:cNvPicPr preferRelativeResize="0"/>
            <p:nvPr/>
          </p:nvPicPr>
          <p:blipFill>
            <a:blip r:embed="rId3">
              <a:alphaModFix amt="40000"/>
            </a:blip>
            <a:stretch>
              <a:fillRect/>
            </a:stretch>
          </p:blipFill>
          <p:spPr>
            <a:xfrm>
              <a:off x="7840225" y="-135450"/>
              <a:ext cx="1177350" cy="1177350"/>
            </a:xfrm>
            <a:prstGeom prst="rect">
              <a:avLst/>
            </a:prstGeom>
            <a:noFill/>
            <a:ln>
              <a:noFill/>
            </a:ln>
          </p:spPr>
        </p:pic>
        <p:pic>
          <p:nvPicPr>
            <p:cNvPr id="1216" name="Google Shape;1216;p22"/>
            <p:cNvPicPr preferRelativeResize="0"/>
            <p:nvPr/>
          </p:nvPicPr>
          <p:blipFill>
            <a:blip r:embed="rId3">
              <a:alphaModFix amt="40000"/>
            </a:blip>
            <a:stretch>
              <a:fillRect/>
            </a:stretch>
          </p:blipFill>
          <p:spPr>
            <a:xfrm>
              <a:off x="8092975" y="1032350"/>
              <a:ext cx="1177350" cy="1177350"/>
            </a:xfrm>
            <a:prstGeom prst="rect">
              <a:avLst/>
            </a:prstGeom>
            <a:noFill/>
            <a:ln>
              <a:noFill/>
            </a:ln>
          </p:spPr>
        </p:pic>
      </p:grpSp>
    </p:spTree>
    <p:extLst>
      <p:ext uri="{BB962C8B-B14F-4D97-AF65-F5344CB8AC3E}">
        <p14:creationId xmlns:p14="http://schemas.microsoft.com/office/powerpoint/2010/main" val="4911316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217"/>
        <p:cNvGrpSpPr/>
        <p:nvPr/>
      </p:nvGrpSpPr>
      <p:grpSpPr>
        <a:xfrm>
          <a:off x="0" y="0"/>
          <a:ext cx="0" cy="0"/>
          <a:chOff x="0" y="0"/>
          <a:chExt cx="0" cy="0"/>
        </a:xfrm>
      </p:grpSpPr>
      <p:pic>
        <p:nvPicPr>
          <p:cNvPr id="1218" name="Google Shape;1218;p23"/>
          <p:cNvPicPr preferRelativeResize="0"/>
          <p:nvPr/>
        </p:nvPicPr>
        <p:blipFill>
          <a:blip r:embed="rId2">
            <a:alphaModFix amt="20000"/>
          </a:blip>
          <a:stretch>
            <a:fillRect/>
          </a:stretch>
        </p:blipFill>
        <p:spPr>
          <a:xfrm>
            <a:off x="0" y="0"/>
            <a:ext cx="12192003" cy="6858000"/>
          </a:xfrm>
          <a:prstGeom prst="rect">
            <a:avLst/>
          </a:prstGeom>
          <a:noFill/>
          <a:ln>
            <a:noFill/>
          </a:ln>
        </p:spPr>
      </p:pic>
      <p:sp>
        <p:nvSpPr>
          <p:cNvPr id="1219" name="Google Shape;1219;p23"/>
          <p:cNvSpPr txBox="1">
            <a:spLocks noGrp="1"/>
          </p:cNvSpPr>
          <p:nvPr>
            <p:ph type="ctrTitle"/>
          </p:nvPr>
        </p:nvSpPr>
        <p:spPr>
          <a:xfrm>
            <a:off x="3239900" y="1065267"/>
            <a:ext cx="5712000" cy="133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1220" name="Google Shape;1220;p23"/>
          <p:cNvSpPr txBox="1">
            <a:spLocks noGrp="1"/>
          </p:cNvSpPr>
          <p:nvPr>
            <p:ph type="subTitle" idx="1"/>
          </p:nvPr>
        </p:nvSpPr>
        <p:spPr>
          <a:xfrm>
            <a:off x="3233400" y="2444900"/>
            <a:ext cx="5725200" cy="137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867"/>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endParaRPr/>
          </a:p>
        </p:txBody>
      </p:sp>
      <p:grpSp>
        <p:nvGrpSpPr>
          <p:cNvPr id="1221" name="Google Shape;1221;p23"/>
          <p:cNvGrpSpPr/>
          <p:nvPr/>
        </p:nvGrpSpPr>
        <p:grpSpPr>
          <a:xfrm>
            <a:off x="9907934" y="4802033"/>
            <a:ext cx="5217516" cy="2382600"/>
            <a:chOff x="7430950" y="3601525"/>
            <a:chExt cx="3913137" cy="1786950"/>
          </a:xfrm>
        </p:grpSpPr>
        <p:grpSp>
          <p:nvGrpSpPr>
            <p:cNvPr id="1222" name="Google Shape;1222;p23"/>
            <p:cNvGrpSpPr/>
            <p:nvPr/>
          </p:nvGrpSpPr>
          <p:grpSpPr>
            <a:xfrm>
              <a:off x="7802532" y="3702559"/>
              <a:ext cx="3541556" cy="1323917"/>
              <a:chOff x="2133050" y="2071900"/>
              <a:chExt cx="2132825" cy="797300"/>
            </a:xfrm>
          </p:grpSpPr>
          <p:sp>
            <p:nvSpPr>
              <p:cNvPr id="1223" name="Google Shape;1223;p23"/>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4" name="Google Shape;1224;p23"/>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5" name="Google Shape;1225;p23"/>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6" name="Google Shape;1226;p23"/>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7" name="Google Shape;1227;p23"/>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8" name="Google Shape;1228;p23"/>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9" name="Google Shape;1229;p23"/>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0" name="Google Shape;1230;p23"/>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1" name="Google Shape;1231;p23"/>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2" name="Google Shape;1232;p23"/>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3" name="Google Shape;1233;p23"/>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4" name="Google Shape;1234;p23"/>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5" name="Google Shape;1235;p23"/>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6" name="Google Shape;1236;p23"/>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7" name="Google Shape;1237;p23"/>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8" name="Google Shape;1238;p23"/>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9" name="Google Shape;1239;p23"/>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0" name="Google Shape;1240;p23"/>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1" name="Google Shape;1241;p23"/>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2" name="Google Shape;1242;p23"/>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3" name="Google Shape;1243;p23"/>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4" name="Google Shape;1244;p23"/>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5" name="Google Shape;1245;p23"/>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6" name="Google Shape;1246;p23"/>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7" name="Google Shape;1247;p23"/>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8" name="Google Shape;1248;p23"/>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9" name="Google Shape;1249;p23"/>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0" name="Google Shape;1250;p23"/>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1" name="Google Shape;1251;p23"/>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2" name="Google Shape;1252;p23"/>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253" name="Google Shape;1253;p23"/>
            <p:cNvPicPr preferRelativeResize="0"/>
            <p:nvPr/>
          </p:nvPicPr>
          <p:blipFill>
            <a:blip r:embed="rId3">
              <a:alphaModFix amt="40000"/>
            </a:blip>
            <a:stretch>
              <a:fillRect/>
            </a:stretch>
          </p:blipFill>
          <p:spPr>
            <a:xfrm>
              <a:off x="7430950" y="4211125"/>
              <a:ext cx="1177350" cy="1177350"/>
            </a:xfrm>
            <a:prstGeom prst="rect">
              <a:avLst/>
            </a:prstGeom>
            <a:noFill/>
            <a:ln>
              <a:noFill/>
            </a:ln>
          </p:spPr>
        </p:pic>
        <p:pic>
          <p:nvPicPr>
            <p:cNvPr id="1254" name="Google Shape;1254;p23"/>
            <p:cNvPicPr preferRelativeResize="0"/>
            <p:nvPr/>
          </p:nvPicPr>
          <p:blipFill>
            <a:blip r:embed="rId3">
              <a:alphaModFix amt="40000"/>
            </a:blip>
            <a:stretch>
              <a:fillRect/>
            </a:stretch>
          </p:blipFill>
          <p:spPr>
            <a:xfrm>
              <a:off x="8323050" y="3601525"/>
              <a:ext cx="1177350" cy="1177350"/>
            </a:xfrm>
            <a:prstGeom prst="rect">
              <a:avLst/>
            </a:prstGeom>
            <a:noFill/>
            <a:ln>
              <a:noFill/>
            </a:ln>
          </p:spPr>
        </p:pic>
      </p:grpSp>
      <p:grpSp>
        <p:nvGrpSpPr>
          <p:cNvPr id="1255" name="Google Shape;1255;p23"/>
          <p:cNvGrpSpPr/>
          <p:nvPr/>
        </p:nvGrpSpPr>
        <p:grpSpPr>
          <a:xfrm>
            <a:off x="-2245778" y="482276"/>
            <a:ext cx="4614211" cy="2291424"/>
            <a:chOff x="-1684333" y="361707"/>
            <a:chExt cx="3460658" cy="1718568"/>
          </a:xfrm>
        </p:grpSpPr>
        <p:grpSp>
          <p:nvGrpSpPr>
            <p:cNvPr id="1256" name="Google Shape;1256;p23"/>
            <p:cNvGrpSpPr/>
            <p:nvPr/>
          </p:nvGrpSpPr>
          <p:grpSpPr>
            <a:xfrm>
              <a:off x="-1684333" y="361707"/>
              <a:ext cx="2907181" cy="1177348"/>
              <a:chOff x="2442775" y="3274750"/>
              <a:chExt cx="1690025" cy="684425"/>
            </a:xfrm>
          </p:grpSpPr>
          <p:sp>
            <p:nvSpPr>
              <p:cNvPr id="1257" name="Google Shape;1257;p23"/>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8" name="Google Shape;1258;p23"/>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9" name="Google Shape;1259;p23"/>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0" name="Google Shape;1260;p23"/>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1" name="Google Shape;1261;p23"/>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2" name="Google Shape;1262;p23"/>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3" name="Google Shape;1263;p23"/>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4" name="Google Shape;1264;p23"/>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5" name="Google Shape;1265;p23"/>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6" name="Google Shape;1266;p23"/>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7" name="Google Shape;1267;p23"/>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8" name="Google Shape;1268;p23"/>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9" name="Google Shape;1269;p23"/>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0" name="Google Shape;1270;p23"/>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1" name="Google Shape;1271;p23"/>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2" name="Google Shape;1272;p23"/>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3" name="Google Shape;1273;p23"/>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4" name="Google Shape;1274;p23"/>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5" name="Google Shape;1275;p23"/>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6" name="Google Shape;1276;p23"/>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7" name="Google Shape;1277;p23"/>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278" name="Google Shape;1278;p23"/>
            <p:cNvPicPr preferRelativeResize="0"/>
            <p:nvPr/>
          </p:nvPicPr>
          <p:blipFill>
            <a:blip r:embed="rId3">
              <a:alphaModFix amt="40000"/>
            </a:blip>
            <a:stretch>
              <a:fillRect/>
            </a:stretch>
          </p:blipFill>
          <p:spPr>
            <a:xfrm>
              <a:off x="598975" y="776550"/>
              <a:ext cx="1177350" cy="1177350"/>
            </a:xfrm>
            <a:prstGeom prst="rect">
              <a:avLst/>
            </a:prstGeom>
            <a:noFill/>
            <a:ln>
              <a:noFill/>
            </a:ln>
          </p:spPr>
        </p:pic>
        <p:pic>
          <p:nvPicPr>
            <p:cNvPr id="1279" name="Google Shape;1279;p23"/>
            <p:cNvPicPr preferRelativeResize="0"/>
            <p:nvPr/>
          </p:nvPicPr>
          <p:blipFill>
            <a:blip r:embed="rId3">
              <a:alphaModFix amt="40000"/>
            </a:blip>
            <a:stretch>
              <a:fillRect/>
            </a:stretch>
          </p:blipFill>
          <p:spPr>
            <a:xfrm>
              <a:off x="-367450" y="902925"/>
              <a:ext cx="1177350" cy="1177350"/>
            </a:xfrm>
            <a:prstGeom prst="rect">
              <a:avLst/>
            </a:prstGeom>
            <a:noFill/>
            <a:ln>
              <a:noFill/>
            </a:ln>
          </p:spPr>
        </p:pic>
      </p:grpSp>
      <p:sp>
        <p:nvSpPr>
          <p:cNvPr id="1280" name="Google Shape;1280;p23"/>
          <p:cNvSpPr txBox="1"/>
          <p:nvPr/>
        </p:nvSpPr>
        <p:spPr>
          <a:xfrm>
            <a:off x="3239900" y="3819300"/>
            <a:ext cx="5712000" cy="6448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400"/>
              </a:spcBef>
              <a:spcAft>
                <a:spcPts val="0"/>
              </a:spcAft>
              <a:buNone/>
            </a:pPr>
            <a:r>
              <a:rPr lang="es-419" sz="1333">
                <a:solidFill>
                  <a:schemeClr val="dk1"/>
                </a:solidFill>
                <a:latin typeface="Saira"/>
                <a:ea typeface="Saira"/>
                <a:cs typeface="Saira"/>
                <a:sym typeface="Saira"/>
              </a:rPr>
              <a:t>CREDITS: This presentation template was created by </a:t>
            </a:r>
            <a:r>
              <a:rPr lang="es-419" sz="1333" b="1" u="sng">
                <a:solidFill>
                  <a:schemeClr val="dk1"/>
                </a:solidFill>
                <a:latin typeface="Saira"/>
                <a:ea typeface="Saira"/>
                <a:cs typeface="Saira"/>
                <a:sym typeface="Saira"/>
                <a:hlinkClick r:id="rId4">
                  <a:extLst>
                    <a:ext uri="{A12FA001-AC4F-418D-AE19-62706E023703}">
                      <ahyp:hlinkClr xmlns:ahyp="http://schemas.microsoft.com/office/drawing/2018/hyperlinkcolor" val="tx"/>
                    </a:ext>
                  </a:extLst>
                </a:hlinkClick>
              </a:rPr>
              <a:t>Slidesgo</a:t>
            </a:r>
            <a:r>
              <a:rPr lang="es-419" sz="1333">
                <a:solidFill>
                  <a:schemeClr val="dk1"/>
                </a:solidFill>
                <a:latin typeface="Saira"/>
                <a:ea typeface="Saira"/>
                <a:cs typeface="Saira"/>
                <a:sym typeface="Saira"/>
              </a:rPr>
              <a:t>, and includes icons by </a:t>
            </a:r>
            <a:r>
              <a:rPr lang="es-419" sz="1333" b="1" u="sng">
                <a:solidFill>
                  <a:schemeClr val="dk1"/>
                </a:solidFill>
                <a:latin typeface="Saira"/>
                <a:ea typeface="Saira"/>
                <a:cs typeface="Saira"/>
                <a:sym typeface="Saira"/>
                <a:hlinkClick r:id="rId5">
                  <a:extLst>
                    <a:ext uri="{A12FA001-AC4F-418D-AE19-62706E023703}">
                      <ahyp:hlinkClr xmlns:ahyp="http://schemas.microsoft.com/office/drawing/2018/hyperlinkcolor" val="tx"/>
                    </a:ext>
                  </a:extLst>
                </a:hlinkClick>
              </a:rPr>
              <a:t>Flaticon</a:t>
            </a:r>
            <a:r>
              <a:rPr lang="es-419" sz="1333" b="1">
                <a:solidFill>
                  <a:schemeClr val="dk1"/>
                </a:solidFill>
                <a:latin typeface="Saira"/>
                <a:ea typeface="Saira"/>
                <a:cs typeface="Saira"/>
                <a:sym typeface="Saira"/>
              </a:rPr>
              <a:t> </a:t>
            </a:r>
            <a:r>
              <a:rPr lang="es-419" sz="1333">
                <a:solidFill>
                  <a:schemeClr val="dk1"/>
                </a:solidFill>
                <a:latin typeface="Saira"/>
                <a:ea typeface="Saira"/>
                <a:cs typeface="Saira"/>
                <a:sym typeface="Saira"/>
              </a:rPr>
              <a:t>and infographics &amp; images by </a:t>
            </a:r>
            <a:r>
              <a:rPr lang="es-419" sz="1333" b="1" u="sng">
                <a:solidFill>
                  <a:schemeClr val="dk1"/>
                </a:solidFill>
                <a:latin typeface="Saira"/>
                <a:ea typeface="Saira"/>
                <a:cs typeface="Saira"/>
                <a:sym typeface="Saira"/>
                <a:hlinkClick r:id="rId6">
                  <a:extLst>
                    <a:ext uri="{A12FA001-AC4F-418D-AE19-62706E023703}">
                      <ahyp:hlinkClr xmlns:ahyp="http://schemas.microsoft.com/office/drawing/2018/hyperlinkcolor" val="tx"/>
                    </a:ext>
                  </a:extLst>
                </a:hlinkClick>
              </a:rPr>
              <a:t>Freepik</a:t>
            </a:r>
            <a:endParaRPr sz="1333" b="1" u="sng">
              <a:solidFill>
                <a:schemeClr val="dk1"/>
              </a:solidFill>
              <a:latin typeface="Saira"/>
              <a:ea typeface="Saira"/>
              <a:cs typeface="Saira"/>
              <a:sym typeface="Saira"/>
            </a:endParaRPr>
          </a:p>
        </p:txBody>
      </p:sp>
    </p:spTree>
    <p:extLst>
      <p:ext uri="{BB962C8B-B14F-4D97-AF65-F5344CB8AC3E}">
        <p14:creationId xmlns:p14="http://schemas.microsoft.com/office/powerpoint/2010/main" val="352067241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1281"/>
        <p:cNvGrpSpPr/>
        <p:nvPr/>
      </p:nvGrpSpPr>
      <p:grpSpPr>
        <a:xfrm>
          <a:off x="0" y="0"/>
          <a:ext cx="0" cy="0"/>
          <a:chOff x="0" y="0"/>
          <a:chExt cx="0" cy="0"/>
        </a:xfrm>
      </p:grpSpPr>
      <p:pic>
        <p:nvPicPr>
          <p:cNvPr id="1282" name="Google Shape;1282;p24"/>
          <p:cNvPicPr preferRelativeResize="0"/>
          <p:nvPr/>
        </p:nvPicPr>
        <p:blipFill>
          <a:blip r:embed="rId2">
            <a:alphaModFix amt="20000"/>
          </a:blip>
          <a:stretch>
            <a:fillRect/>
          </a:stretch>
        </p:blipFill>
        <p:spPr>
          <a:xfrm>
            <a:off x="0" y="0"/>
            <a:ext cx="12192003" cy="6858000"/>
          </a:xfrm>
          <a:prstGeom prst="rect">
            <a:avLst/>
          </a:prstGeom>
          <a:noFill/>
          <a:ln>
            <a:noFill/>
          </a:ln>
        </p:spPr>
      </p:pic>
      <p:grpSp>
        <p:nvGrpSpPr>
          <p:cNvPr id="1283" name="Google Shape;1283;p24"/>
          <p:cNvGrpSpPr/>
          <p:nvPr/>
        </p:nvGrpSpPr>
        <p:grpSpPr>
          <a:xfrm>
            <a:off x="89201" y="4078467"/>
            <a:ext cx="2358500" cy="4168037"/>
            <a:chOff x="66900" y="3058850"/>
            <a:chExt cx="1768875" cy="3126028"/>
          </a:xfrm>
        </p:grpSpPr>
        <p:grpSp>
          <p:nvGrpSpPr>
            <p:cNvPr id="1284" name="Google Shape;1284;p24"/>
            <p:cNvGrpSpPr/>
            <p:nvPr/>
          </p:nvGrpSpPr>
          <p:grpSpPr>
            <a:xfrm>
              <a:off x="256564" y="3613234"/>
              <a:ext cx="1041216" cy="2571644"/>
              <a:chOff x="4709050" y="974800"/>
              <a:chExt cx="684425" cy="1690425"/>
            </a:xfrm>
          </p:grpSpPr>
          <p:sp>
            <p:nvSpPr>
              <p:cNvPr id="1285" name="Google Shape;1285;p24"/>
              <p:cNvSpPr/>
              <p:nvPr/>
            </p:nvSpPr>
            <p:spPr>
              <a:xfrm>
                <a:off x="4909450" y="1554625"/>
                <a:ext cx="445600" cy="869400"/>
              </a:xfrm>
              <a:custGeom>
                <a:avLst/>
                <a:gdLst/>
                <a:ahLst/>
                <a:cxnLst/>
                <a:rect l="l" t="t" r="r" b="b"/>
                <a:pathLst>
                  <a:path w="17824" h="34776" extrusionOk="0">
                    <a:moveTo>
                      <a:pt x="16303" y="1"/>
                    </a:moveTo>
                    <a:lnTo>
                      <a:pt x="13832" y="2377"/>
                    </a:lnTo>
                    <a:lnTo>
                      <a:pt x="9887" y="2377"/>
                    </a:lnTo>
                    <a:lnTo>
                      <a:pt x="8524" y="3645"/>
                    </a:lnTo>
                    <a:lnTo>
                      <a:pt x="8524" y="6829"/>
                    </a:lnTo>
                    <a:lnTo>
                      <a:pt x="7336" y="8001"/>
                    </a:lnTo>
                    <a:lnTo>
                      <a:pt x="7336" y="13895"/>
                    </a:lnTo>
                    <a:lnTo>
                      <a:pt x="48" y="21246"/>
                    </a:lnTo>
                    <a:lnTo>
                      <a:pt x="1" y="21262"/>
                    </a:lnTo>
                    <a:lnTo>
                      <a:pt x="1" y="29405"/>
                    </a:lnTo>
                    <a:lnTo>
                      <a:pt x="2583" y="31908"/>
                    </a:lnTo>
                    <a:lnTo>
                      <a:pt x="2583" y="34775"/>
                    </a:lnTo>
                    <a:lnTo>
                      <a:pt x="2773" y="34775"/>
                    </a:lnTo>
                    <a:lnTo>
                      <a:pt x="2773" y="31829"/>
                    </a:lnTo>
                    <a:lnTo>
                      <a:pt x="207" y="29325"/>
                    </a:lnTo>
                    <a:lnTo>
                      <a:pt x="207" y="21341"/>
                    </a:lnTo>
                    <a:lnTo>
                      <a:pt x="7526" y="13974"/>
                    </a:lnTo>
                    <a:lnTo>
                      <a:pt x="7526" y="8081"/>
                    </a:lnTo>
                    <a:lnTo>
                      <a:pt x="8714" y="6908"/>
                    </a:lnTo>
                    <a:lnTo>
                      <a:pt x="8714" y="3740"/>
                    </a:lnTo>
                    <a:lnTo>
                      <a:pt x="9966" y="2567"/>
                    </a:lnTo>
                    <a:lnTo>
                      <a:pt x="13911" y="2567"/>
                    </a:lnTo>
                    <a:lnTo>
                      <a:pt x="16382" y="191"/>
                    </a:lnTo>
                    <a:lnTo>
                      <a:pt x="17824" y="191"/>
                    </a:lnTo>
                    <a:lnTo>
                      <a:pt x="17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6" name="Google Shape;1286;p24"/>
              <p:cNvSpPr/>
              <p:nvPr/>
            </p:nvSpPr>
            <p:spPr>
              <a:xfrm>
                <a:off x="5210875" y="1019950"/>
                <a:ext cx="139425" cy="359250"/>
              </a:xfrm>
              <a:custGeom>
                <a:avLst/>
                <a:gdLst/>
                <a:ahLst/>
                <a:cxnLst/>
                <a:rect l="l" t="t" r="r" b="b"/>
                <a:pathLst>
                  <a:path w="5577" h="14370" extrusionOk="0">
                    <a:moveTo>
                      <a:pt x="2994" y="0"/>
                    </a:moveTo>
                    <a:lnTo>
                      <a:pt x="2994" y="1426"/>
                    </a:lnTo>
                    <a:lnTo>
                      <a:pt x="5371" y="3977"/>
                    </a:lnTo>
                    <a:lnTo>
                      <a:pt x="5371" y="6290"/>
                    </a:lnTo>
                    <a:lnTo>
                      <a:pt x="4579" y="7240"/>
                    </a:lnTo>
                    <a:lnTo>
                      <a:pt x="4579" y="11280"/>
                    </a:lnTo>
                    <a:lnTo>
                      <a:pt x="3153" y="12864"/>
                    </a:lnTo>
                    <a:lnTo>
                      <a:pt x="1378" y="12864"/>
                    </a:lnTo>
                    <a:lnTo>
                      <a:pt x="0" y="14243"/>
                    </a:lnTo>
                    <a:lnTo>
                      <a:pt x="143" y="14370"/>
                    </a:lnTo>
                    <a:lnTo>
                      <a:pt x="1458" y="13070"/>
                    </a:lnTo>
                    <a:lnTo>
                      <a:pt x="3264" y="13070"/>
                    </a:lnTo>
                    <a:lnTo>
                      <a:pt x="4785" y="11359"/>
                    </a:lnTo>
                    <a:lnTo>
                      <a:pt x="4785" y="7320"/>
                    </a:lnTo>
                    <a:lnTo>
                      <a:pt x="5577" y="6369"/>
                    </a:lnTo>
                    <a:lnTo>
                      <a:pt x="5577" y="3898"/>
                    </a:lnTo>
                    <a:lnTo>
                      <a:pt x="3200" y="1363"/>
                    </a:lnTo>
                    <a:lnTo>
                      <a:pt x="3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7" name="Google Shape;1287;p24"/>
              <p:cNvSpPr/>
              <p:nvPr/>
            </p:nvSpPr>
            <p:spPr>
              <a:xfrm>
                <a:off x="4850050" y="1150250"/>
                <a:ext cx="460650" cy="1218325"/>
              </a:xfrm>
              <a:custGeom>
                <a:avLst/>
                <a:gdLst/>
                <a:ahLst/>
                <a:cxnLst/>
                <a:rect l="l" t="t" r="r" b="b"/>
                <a:pathLst>
                  <a:path w="18426" h="48733" extrusionOk="0">
                    <a:moveTo>
                      <a:pt x="17031" y="0"/>
                    </a:moveTo>
                    <a:lnTo>
                      <a:pt x="17031" y="919"/>
                    </a:lnTo>
                    <a:lnTo>
                      <a:pt x="18220" y="2187"/>
                    </a:lnTo>
                    <a:lnTo>
                      <a:pt x="18220" y="5593"/>
                    </a:lnTo>
                    <a:lnTo>
                      <a:pt x="17111" y="6860"/>
                    </a:lnTo>
                    <a:lnTo>
                      <a:pt x="15194" y="6860"/>
                    </a:lnTo>
                    <a:lnTo>
                      <a:pt x="12358" y="9633"/>
                    </a:lnTo>
                    <a:lnTo>
                      <a:pt x="10124" y="9633"/>
                    </a:lnTo>
                    <a:lnTo>
                      <a:pt x="6940" y="12754"/>
                    </a:lnTo>
                    <a:lnTo>
                      <a:pt x="6940" y="30941"/>
                    </a:lnTo>
                    <a:lnTo>
                      <a:pt x="1" y="37643"/>
                    </a:lnTo>
                    <a:lnTo>
                      <a:pt x="1" y="45706"/>
                    </a:lnTo>
                    <a:lnTo>
                      <a:pt x="2900" y="48685"/>
                    </a:lnTo>
                    <a:lnTo>
                      <a:pt x="4357" y="48732"/>
                    </a:lnTo>
                    <a:lnTo>
                      <a:pt x="1189" y="45627"/>
                    </a:lnTo>
                    <a:lnTo>
                      <a:pt x="1189" y="37722"/>
                    </a:lnTo>
                    <a:lnTo>
                      <a:pt x="7922" y="31020"/>
                    </a:lnTo>
                    <a:lnTo>
                      <a:pt x="7922" y="13182"/>
                    </a:lnTo>
                    <a:lnTo>
                      <a:pt x="8952" y="12215"/>
                    </a:lnTo>
                    <a:lnTo>
                      <a:pt x="10900" y="12215"/>
                    </a:lnTo>
                    <a:lnTo>
                      <a:pt x="10900" y="12009"/>
                    </a:lnTo>
                    <a:lnTo>
                      <a:pt x="8872" y="12009"/>
                    </a:lnTo>
                    <a:lnTo>
                      <a:pt x="7732" y="13086"/>
                    </a:lnTo>
                    <a:lnTo>
                      <a:pt x="7732" y="30941"/>
                    </a:lnTo>
                    <a:lnTo>
                      <a:pt x="999" y="37643"/>
                    </a:lnTo>
                    <a:lnTo>
                      <a:pt x="999" y="45706"/>
                    </a:lnTo>
                    <a:lnTo>
                      <a:pt x="3866" y="48526"/>
                    </a:lnTo>
                    <a:lnTo>
                      <a:pt x="2995" y="48495"/>
                    </a:lnTo>
                    <a:lnTo>
                      <a:pt x="207" y="45627"/>
                    </a:lnTo>
                    <a:lnTo>
                      <a:pt x="207" y="37722"/>
                    </a:lnTo>
                    <a:lnTo>
                      <a:pt x="7130" y="31020"/>
                    </a:lnTo>
                    <a:lnTo>
                      <a:pt x="7130" y="12833"/>
                    </a:lnTo>
                    <a:lnTo>
                      <a:pt x="10203" y="9839"/>
                    </a:lnTo>
                    <a:lnTo>
                      <a:pt x="12437" y="9839"/>
                    </a:lnTo>
                    <a:lnTo>
                      <a:pt x="15273" y="7066"/>
                    </a:lnTo>
                    <a:lnTo>
                      <a:pt x="17221" y="7066"/>
                    </a:lnTo>
                    <a:lnTo>
                      <a:pt x="18425" y="5672"/>
                    </a:lnTo>
                    <a:lnTo>
                      <a:pt x="18425" y="2108"/>
                    </a:lnTo>
                    <a:lnTo>
                      <a:pt x="17237" y="840"/>
                    </a:lnTo>
                    <a:lnTo>
                      <a:pt x="172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8" name="Google Shape;1288;p24"/>
              <p:cNvSpPr/>
              <p:nvPr/>
            </p:nvSpPr>
            <p:spPr>
              <a:xfrm>
                <a:off x="4830250" y="1265900"/>
                <a:ext cx="383425" cy="1145050"/>
              </a:xfrm>
              <a:custGeom>
                <a:avLst/>
                <a:gdLst/>
                <a:ahLst/>
                <a:cxnLst/>
                <a:rect l="l" t="t" r="r" b="b"/>
                <a:pathLst>
                  <a:path w="15337" h="45802" extrusionOk="0">
                    <a:moveTo>
                      <a:pt x="15193" y="1"/>
                    </a:moveTo>
                    <a:lnTo>
                      <a:pt x="12041" y="3232"/>
                    </a:lnTo>
                    <a:lnTo>
                      <a:pt x="5529" y="3232"/>
                    </a:lnTo>
                    <a:lnTo>
                      <a:pt x="4563" y="4199"/>
                    </a:lnTo>
                    <a:lnTo>
                      <a:pt x="4563" y="8080"/>
                    </a:lnTo>
                    <a:lnTo>
                      <a:pt x="6939" y="10441"/>
                    </a:lnTo>
                    <a:lnTo>
                      <a:pt x="6939" y="25903"/>
                    </a:lnTo>
                    <a:lnTo>
                      <a:pt x="0" y="32731"/>
                    </a:lnTo>
                    <a:lnTo>
                      <a:pt x="0" y="43980"/>
                    </a:lnTo>
                    <a:lnTo>
                      <a:pt x="1806" y="45801"/>
                    </a:lnTo>
                    <a:lnTo>
                      <a:pt x="1949" y="45675"/>
                    </a:lnTo>
                    <a:lnTo>
                      <a:pt x="206" y="43900"/>
                    </a:lnTo>
                    <a:lnTo>
                      <a:pt x="206" y="32811"/>
                    </a:lnTo>
                    <a:lnTo>
                      <a:pt x="7130" y="25982"/>
                    </a:lnTo>
                    <a:lnTo>
                      <a:pt x="7130" y="10362"/>
                    </a:lnTo>
                    <a:lnTo>
                      <a:pt x="4753" y="8001"/>
                    </a:lnTo>
                    <a:lnTo>
                      <a:pt x="4753" y="4278"/>
                    </a:lnTo>
                    <a:lnTo>
                      <a:pt x="5609" y="3423"/>
                    </a:lnTo>
                    <a:lnTo>
                      <a:pt x="12120" y="3423"/>
                    </a:lnTo>
                    <a:lnTo>
                      <a:pt x="15336" y="143"/>
                    </a:lnTo>
                    <a:lnTo>
                      <a:pt x="15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9" name="Google Shape;1289;p24"/>
              <p:cNvSpPr/>
              <p:nvPr/>
            </p:nvSpPr>
            <p:spPr>
              <a:xfrm>
                <a:off x="4810450" y="1204500"/>
                <a:ext cx="386175" cy="1412000"/>
              </a:xfrm>
              <a:custGeom>
                <a:avLst/>
                <a:gdLst/>
                <a:ahLst/>
                <a:cxnLst/>
                <a:rect l="l" t="t" r="r" b="b"/>
                <a:pathLst>
                  <a:path w="15447" h="56480" extrusionOk="0">
                    <a:moveTo>
                      <a:pt x="15257" y="1"/>
                    </a:moveTo>
                    <a:lnTo>
                      <a:pt x="15257" y="1649"/>
                    </a:lnTo>
                    <a:lnTo>
                      <a:pt x="11993" y="4896"/>
                    </a:lnTo>
                    <a:lnTo>
                      <a:pt x="5498" y="4896"/>
                    </a:lnTo>
                    <a:lnTo>
                      <a:pt x="4357" y="5831"/>
                    </a:lnTo>
                    <a:lnTo>
                      <a:pt x="4357" y="11107"/>
                    </a:lnTo>
                    <a:lnTo>
                      <a:pt x="6733" y="13451"/>
                    </a:lnTo>
                    <a:lnTo>
                      <a:pt x="6733" y="27805"/>
                    </a:lnTo>
                    <a:lnTo>
                      <a:pt x="0" y="34633"/>
                    </a:lnTo>
                    <a:lnTo>
                      <a:pt x="0" y="56480"/>
                    </a:lnTo>
                    <a:lnTo>
                      <a:pt x="206" y="56480"/>
                    </a:lnTo>
                    <a:lnTo>
                      <a:pt x="206" y="34712"/>
                    </a:lnTo>
                    <a:lnTo>
                      <a:pt x="6939" y="27884"/>
                    </a:lnTo>
                    <a:lnTo>
                      <a:pt x="6939" y="13372"/>
                    </a:lnTo>
                    <a:lnTo>
                      <a:pt x="4563" y="11012"/>
                    </a:lnTo>
                    <a:lnTo>
                      <a:pt x="4563" y="5910"/>
                    </a:lnTo>
                    <a:lnTo>
                      <a:pt x="5577" y="5086"/>
                    </a:lnTo>
                    <a:lnTo>
                      <a:pt x="12056" y="5086"/>
                    </a:lnTo>
                    <a:lnTo>
                      <a:pt x="15447" y="1728"/>
                    </a:lnTo>
                    <a:lnTo>
                      <a:pt x="15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0" name="Google Shape;1290;p24"/>
              <p:cNvSpPr/>
              <p:nvPr/>
            </p:nvSpPr>
            <p:spPr>
              <a:xfrm>
                <a:off x="4746675" y="1534825"/>
                <a:ext cx="192525" cy="533125"/>
              </a:xfrm>
              <a:custGeom>
                <a:avLst/>
                <a:gdLst/>
                <a:ahLst/>
                <a:cxnLst/>
                <a:rect l="l" t="t" r="r" b="b"/>
                <a:pathLst>
                  <a:path w="7701" h="21325" extrusionOk="0">
                    <a:moveTo>
                      <a:pt x="6322" y="1"/>
                    </a:moveTo>
                    <a:lnTo>
                      <a:pt x="6322" y="5482"/>
                    </a:lnTo>
                    <a:lnTo>
                      <a:pt x="5435" y="6670"/>
                    </a:lnTo>
                    <a:lnTo>
                      <a:pt x="5593" y="6797"/>
                    </a:lnTo>
                    <a:lnTo>
                      <a:pt x="6512" y="5546"/>
                    </a:lnTo>
                    <a:lnTo>
                      <a:pt x="6512" y="460"/>
                    </a:lnTo>
                    <a:lnTo>
                      <a:pt x="7510" y="1363"/>
                    </a:lnTo>
                    <a:lnTo>
                      <a:pt x="7510" y="7637"/>
                    </a:lnTo>
                    <a:lnTo>
                      <a:pt x="5530" y="9665"/>
                    </a:lnTo>
                    <a:lnTo>
                      <a:pt x="5530" y="11090"/>
                    </a:lnTo>
                    <a:lnTo>
                      <a:pt x="6322" y="11978"/>
                    </a:lnTo>
                    <a:lnTo>
                      <a:pt x="6322" y="14592"/>
                    </a:lnTo>
                    <a:lnTo>
                      <a:pt x="1" y="21182"/>
                    </a:lnTo>
                    <a:lnTo>
                      <a:pt x="159" y="21325"/>
                    </a:lnTo>
                    <a:lnTo>
                      <a:pt x="6512" y="14671"/>
                    </a:lnTo>
                    <a:lnTo>
                      <a:pt x="6512" y="11914"/>
                    </a:lnTo>
                    <a:lnTo>
                      <a:pt x="5720" y="11011"/>
                    </a:lnTo>
                    <a:lnTo>
                      <a:pt x="5720" y="9760"/>
                    </a:lnTo>
                    <a:lnTo>
                      <a:pt x="7700" y="7716"/>
                    </a:lnTo>
                    <a:lnTo>
                      <a:pt x="7700" y="1284"/>
                    </a:lnTo>
                    <a:lnTo>
                      <a:pt x="6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1" name="Google Shape;1291;p24"/>
              <p:cNvSpPr/>
              <p:nvPr/>
            </p:nvSpPr>
            <p:spPr>
              <a:xfrm>
                <a:off x="4780750" y="1797025"/>
                <a:ext cx="168350" cy="692350"/>
              </a:xfrm>
              <a:custGeom>
                <a:avLst/>
                <a:gdLst/>
                <a:ahLst/>
                <a:cxnLst/>
                <a:rect l="l" t="t" r="r" b="b"/>
                <a:pathLst>
                  <a:path w="6734" h="27694" extrusionOk="0">
                    <a:moveTo>
                      <a:pt x="6543" y="0"/>
                    </a:moveTo>
                    <a:lnTo>
                      <a:pt x="6543" y="4040"/>
                    </a:lnTo>
                    <a:lnTo>
                      <a:pt x="0" y="10663"/>
                    </a:lnTo>
                    <a:lnTo>
                      <a:pt x="0" y="27693"/>
                    </a:lnTo>
                    <a:lnTo>
                      <a:pt x="206" y="27693"/>
                    </a:lnTo>
                    <a:lnTo>
                      <a:pt x="206" y="10742"/>
                    </a:lnTo>
                    <a:lnTo>
                      <a:pt x="6733" y="4151"/>
                    </a:lnTo>
                    <a:lnTo>
                      <a:pt x="6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2" name="Google Shape;1292;p24"/>
              <p:cNvSpPr/>
              <p:nvPr/>
            </p:nvSpPr>
            <p:spPr>
              <a:xfrm>
                <a:off x="5346725" y="1534425"/>
                <a:ext cx="46750" cy="46375"/>
              </a:xfrm>
              <a:custGeom>
                <a:avLst/>
                <a:gdLst/>
                <a:ahLst/>
                <a:cxnLst/>
                <a:rect l="l" t="t" r="r" b="b"/>
                <a:pathLst>
                  <a:path w="1870" h="1855" extrusionOk="0">
                    <a:moveTo>
                      <a:pt x="935" y="1"/>
                    </a:moveTo>
                    <a:cubicBezTo>
                      <a:pt x="412" y="1"/>
                      <a:pt x="0" y="413"/>
                      <a:pt x="0" y="920"/>
                    </a:cubicBezTo>
                    <a:cubicBezTo>
                      <a:pt x="0" y="1442"/>
                      <a:pt x="412" y="1854"/>
                      <a:pt x="935" y="1854"/>
                    </a:cubicBezTo>
                    <a:cubicBezTo>
                      <a:pt x="1442" y="1854"/>
                      <a:pt x="1870" y="1442"/>
                      <a:pt x="1870" y="920"/>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3" name="Google Shape;1293;p24"/>
              <p:cNvSpPr/>
              <p:nvPr/>
            </p:nvSpPr>
            <p:spPr>
              <a:xfrm>
                <a:off x="5262750" y="974800"/>
                <a:ext cx="46375" cy="46350"/>
              </a:xfrm>
              <a:custGeom>
                <a:avLst/>
                <a:gdLst/>
                <a:ahLst/>
                <a:cxnLst/>
                <a:rect l="l" t="t" r="r" b="b"/>
                <a:pathLst>
                  <a:path w="1855" h="1854" extrusionOk="0">
                    <a:moveTo>
                      <a:pt x="919" y="0"/>
                    </a:moveTo>
                    <a:cubicBezTo>
                      <a:pt x="412" y="0"/>
                      <a:pt x="1" y="412"/>
                      <a:pt x="1" y="935"/>
                    </a:cubicBezTo>
                    <a:cubicBezTo>
                      <a:pt x="1" y="1442"/>
                      <a:pt x="412" y="1854"/>
                      <a:pt x="919" y="1854"/>
                    </a:cubicBezTo>
                    <a:cubicBezTo>
                      <a:pt x="1442" y="1854"/>
                      <a:pt x="1854" y="1442"/>
                      <a:pt x="1854" y="935"/>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4" name="Google Shape;1294;p24"/>
              <p:cNvSpPr/>
              <p:nvPr/>
            </p:nvSpPr>
            <p:spPr>
              <a:xfrm>
                <a:off x="4861525" y="2390725"/>
                <a:ext cx="46775" cy="46375"/>
              </a:xfrm>
              <a:custGeom>
                <a:avLst/>
                <a:gdLst/>
                <a:ahLst/>
                <a:cxnLst/>
                <a:rect l="l" t="t" r="r" b="b"/>
                <a:pathLst>
                  <a:path w="1871" h="1855" extrusionOk="0">
                    <a:moveTo>
                      <a:pt x="936" y="1"/>
                    </a:moveTo>
                    <a:cubicBezTo>
                      <a:pt x="413" y="1"/>
                      <a:pt x="1" y="412"/>
                      <a:pt x="1" y="935"/>
                    </a:cubicBezTo>
                    <a:cubicBezTo>
                      <a:pt x="1" y="1442"/>
                      <a:pt x="413" y="1854"/>
                      <a:pt x="936" y="1854"/>
                    </a:cubicBezTo>
                    <a:cubicBezTo>
                      <a:pt x="1443" y="1854"/>
                      <a:pt x="1870" y="1442"/>
                      <a:pt x="1870" y="935"/>
                    </a:cubicBezTo>
                    <a:cubicBezTo>
                      <a:pt x="1870" y="412"/>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5" name="Google Shape;1295;p24"/>
              <p:cNvSpPr/>
              <p:nvPr/>
            </p:nvSpPr>
            <p:spPr>
              <a:xfrm>
                <a:off x="4920950" y="1772075"/>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6" name="Google Shape;1296;p24"/>
              <p:cNvSpPr/>
              <p:nvPr/>
            </p:nvSpPr>
            <p:spPr>
              <a:xfrm>
                <a:off x="4709050" y="2059225"/>
                <a:ext cx="46375" cy="46350"/>
              </a:xfrm>
              <a:custGeom>
                <a:avLst/>
                <a:gdLst/>
                <a:ahLst/>
                <a:cxnLst/>
                <a:rect l="l" t="t" r="r" b="b"/>
                <a:pathLst>
                  <a:path w="1855" h="1854" extrusionOk="0">
                    <a:moveTo>
                      <a:pt x="935" y="0"/>
                    </a:moveTo>
                    <a:cubicBezTo>
                      <a:pt x="413" y="0"/>
                      <a:pt x="1" y="412"/>
                      <a:pt x="1" y="919"/>
                    </a:cubicBezTo>
                    <a:cubicBezTo>
                      <a:pt x="1" y="1442"/>
                      <a:pt x="413"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7" name="Google Shape;1297;p24"/>
              <p:cNvSpPr/>
              <p:nvPr/>
            </p:nvSpPr>
            <p:spPr>
              <a:xfrm>
                <a:off x="5109075" y="1435425"/>
                <a:ext cx="46775" cy="46350"/>
              </a:xfrm>
              <a:custGeom>
                <a:avLst/>
                <a:gdLst/>
                <a:ahLst/>
                <a:cxnLst/>
                <a:rect l="l" t="t" r="r" b="b"/>
                <a:pathLst>
                  <a:path w="1871" h="1854" extrusionOk="0">
                    <a:moveTo>
                      <a:pt x="935" y="0"/>
                    </a:moveTo>
                    <a:cubicBezTo>
                      <a:pt x="413" y="0"/>
                      <a:pt x="1" y="412"/>
                      <a:pt x="1" y="919"/>
                    </a:cubicBezTo>
                    <a:cubicBezTo>
                      <a:pt x="1" y="1442"/>
                      <a:pt x="413"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8" name="Google Shape;1298;p24"/>
              <p:cNvSpPr/>
              <p:nvPr/>
            </p:nvSpPr>
            <p:spPr>
              <a:xfrm>
                <a:off x="5188300" y="1360950"/>
                <a:ext cx="46750" cy="46375"/>
              </a:xfrm>
              <a:custGeom>
                <a:avLst/>
                <a:gdLst/>
                <a:ahLst/>
                <a:cxnLst/>
                <a:rect l="l" t="t" r="r" b="b"/>
                <a:pathLst>
                  <a:path w="1870" h="1855" extrusionOk="0">
                    <a:moveTo>
                      <a:pt x="935" y="1"/>
                    </a:moveTo>
                    <a:cubicBezTo>
                      <a:pt x="412" y="1"/>
                      <a:pt x="0" y="413"/>
                      <a:pt x="0" y="935"/>
                    </a:cubicBezTo>
                    <a:cubicBezTo>
                      <a:pt x="0" y="1442"/>
                      <a:pt x="412" y="1854"/>
                      <a:pt x="935" y="1854"/>
                    </a:cubicBezTo>
                    <a:cubicBezTo>
                      <a:pt x="1442" y="1854"/>
                      <a:pt x="1870" y="1442"/>
                      <a:pt x="1870" y="935"/>
                    </a:cubicBezTo>
                    <a:cubicBezTo>
                      <a:pt x="1870"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9" name="Google Shape;1299;p24"/>
              <p:cNvSpPr/>
              <p:nvPr/>
            </p:nvSpPr>
            <p:spPr>
              <a:xfrm>
                <a:off x="5250075" y="1101150"/>
                <a:ext cx="51525" cy="51500"/>
              </a:xfrm>
              <a:custGeom>
                <a:avLst/>
                <a:gdLst/>
                <a:ahLst/>
                <a:cxnLst/>
                <a:rect l="l" t="t" r="r" b="b"/>
                <a:pathLst>
                  <a:path w="2061" h="2060" extrusionOk="0">
                    <a:moveTo>
                      <a:pt x="1062" y="190"/>
                    </a:moveTo>
                    <a:cubicBezTo>
                      <a:pt x="1506" y="190"/>
                      <a:pt x="1886" y="570"/>
                      <a:pt x="1886" y="1030"/>
                    </a:cubicBezTo>
                    <a:cubicBezTo>
                      <a:pt x="1886" y="1489"/>
                      <a:pt x="1506" y="1854"/>
                      <a:pt x="1062" y="1854"/>
                    </a:cubicBezTo>
                    <a:cubicBezTo>
                      <a:pt x="603" y="1854"/>
                      <a:pt x="222" y="1489"/>
                      <a:pt x="222" y="1030"/>
                    </a:cubicBezTo>
                    <a:cubicBezTo>
                      <a:pt x="222" y="570"/>
                      <a:pt x="587" y="222"/>
                      <a:pt x="1062" y="190"/>
                    </a:cubicBezTo>
                    <a:close/>
                    <a:moveTo>
                      <a:pt x="1030" y="0"/>
                    </a:moveTo>
                    <a:cubicBezTo>
                      <a:pt x="460" y="0"/>
                      <a:pt x="1" y="475"/>
                      <a:pt x="1" y="1030"/>
                    </a:cubicBezTo>
                    <a:cubicBezTo>
                      <a:pt x="1" y="1600"/>
                      <a:pt x="476" y="2060"/>
                      <a:pt x="1030" y="2060"/>
                    </a:cubicBezTo>
                    <a:cubicBezTo>
                      <a:pt x="1616" y="2060"/>
                      <a:pt x="2060" y="1584"/>
                      <a:pt x="2060" y="1030"/>
                    </a:cubicBezTo>
                    <a:cubicBezTo>
                      <a:pt x="2060" y="475"/>
                      <a:pt x="1616" y="16"/>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0" name="Google Shape;1300;p24"/>
              <p:cNvSpPr/>
              <p:nvPr/>
            </p:nvSpPr>
            <p:spPr>
              <a:xfrm>
                <a:off x="5166100" y="1155400"/>
                <a:ext cx="51525" cy="51500"/>
              </a:xfrm>
              <a:custGeom>
                <a:avLst/>
                <a:gdLst/>
                <a:ahLst/>
                <a:cxnLst/>
                <a:rect l="l" t="t" r="r" b="b"/>
                <a:pathLst>
                  <a:path w="2061" h="2060" extrusionOk="0">
                    <a:moveTo>
                      <a:pt x="1047" y="206"/>
                    </a:moveTo>
                    <a:cubicBezTo>
                      <a:pt x="1506" y="206"/>
                      <a:pt x="1886" y="587"/>
                      <a:pt x="1886" y="1030"/>
                    </a:cubicBezTo>
                    <a:cubicBezTo>
                      <a:pt x="1886" y="1490"/>
                      <a:pt x="1506" y="1870"/>
                      <a:pt x="1047" y="1870"/>
                    </a:cubicBezTo>
                    <a:cubicBezTo>
                      <a:pt x="587" y="1870"/>
                      <a:pt x="207" y="1490"/>
                      <a:pt x="207" y="1030"/>
                    </a:cubicBezTo>
                    <a:cubicBezTo>
                      <a:pt x="207" y="587"/>
                      <a:pt x="571" y="222"/>
                      <a:pt x="1047" y="206"/>
                    </a:cubicBezTo>
                    <a:close/>
                    <a:moveTo>
                      <a:pt x="1031" y="0"/>
                    </a:moveTo>
                    <a:cubicBezTo>
                      <a:pt x="445" y="0"/>
                      <a:pt x="1" y="476"/>
                      <a:pt x="1" y="1030"/>
                    </a:cubicBezTo>
                    <a:cubicBezTo>
                      <a:pt x="1" y="1601"/>
                      <a:pt x="476" y="2060"/>
                      <a:pt x="1031" y="2060"/>
                    </a:cubicBezTo>
                    <a:cubicBezTo>
                      <a:pt x="1601" y="2060"/>
                      <a:pt x="2060" y="1585"/>
                      <a:pt x="2060" y="1030"/>
                    </a:cubicBezTo>
                    <a:cubicBezTo>
                      <a:pt x="2060" y="476"/>
                      <a:pt x="1601" y="32"/>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1" name="Google Shape;1301;p24"/>
              <p:cNvSpPr/>
              <p:nvPr/>
            </p:nvSpPr>
            <p:spPr>
              <a:xfrm>
                <a:off x="5205725" y="1229850"/>
                <a:ext cx="51500" cy="51525"/>
              </a:xfrm>
              <a:custGeom>
                <a:avLst/>
                <a:gdLst/>
                <a:ahLst/>
                <a:cxnLst/>
                <a:rect l="l" t="t" r="r" b="b"/>
                <a:pathLst>
                  <a:path w="2060" h="2061" extrusionOk="0">
                    <a:moveTo>
                      <a:pt x="1046" y="191"/>
                    </a:moveTo>
                    <a:cubicBezTo>
                      <a:pt x="1505" y="191"/>
                      <a:pt x="1885" y="571"/>
                      <a:pt x="1885" y="1031"/>
                    </a:cubicBezTo>
                    <a:cubicBezTo>
                      <a:pt x="1885" y="1490"/>
                      <a:pt x="1505" y="1854"/>
                      <a:pt x="1046" y="1854"/>
                    </a:cubicBezTo>
                    <a:cubicBezTo>
                      <a:pt x="586" y="1854"/>
                      <a:pt x="206" y="1490"/>
                      <a:pt x="206" y="1031"/>
                    </a:cubicBezTo>
                    <a:cubicBezTo>
                      <a:pt x="206" y="571"/>
                      <a:pt x="571" y="223"/>
                      <a:pt x="1046" y="191"/>
                    </a:cubicBezTo>
                    <a:close/>
                    <a:moveTo>
                      <a:pt x="1030" y="1"/>
                    </a:moveTo>
                    <a:cubicBezTo>
                      <a:pt x="444" y="1"/>
                      <a:pt x="0" y="476"/>
                      <a:pt x="0" y="1031"/>
                    </a:cubicBezTo>
                    <a:cubicBezTo>
                      <a:pt x="0" y="1601"/>
                      <a:pt x="475" y="2060"/>
                      <a:pt x="1030" y="2060"/>
                    </a:cubicBezTo>
                    <a:cubicBezTo>
                      <a:pt x="1600" y="2060"/>
                      <a:pt x="2060" y="1585"/>
                      <a:pt x="2060" y="1031"/>
                    </a:cubicBezTo>
                    <a:cubicBezTo>
                      <a:pt x="2060" y="476"/>
                      <a:pt x="1600" y="17"/>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2" name="Google Shape;1302;p24"/>
              <p:cNvSpPr/>
              <p:nvPr/>
            </p:nvSpPr>
            <p:spPr>
              <a:xfrm>
                <a:off x="4844100" y="1695225"/>
                <a:ext cx="51525" cy="51525"/>
              </a:xfrm>
              <a:custGeom>
                <a:avLst/>
                <a:gdLst/>
                <a:ahLst/>
                <a:cxnLst/>
                <a:rect l="l" t="t" r="r" b="b"/>
                <a:pathLst>
                  <a:path w="2061" h="2061" extrusionOk="0">
                    <a:moveTo>
                      <a:pt x="1062" y="191"/>
                    </a:moveTo>
                    <a:cubicBezTo>
                      <a:pt x="1506" y="191"/>
                      <a:pt x="1886" y="571"/>
                      <a:pt x="1886" y="1031"/>
                    </a:cubicBezTo>
                    <a:cubicBezTo>
                      <a:pt x="1886" y="1490"/>
                      <a:pt x="1506" y="1854"/>
                      <a:pt x="1062" y="1854"/>
                    </a:cubicBezTo>
                    <a:cubicBezTo>
                      <a:pt x="603" y="1854"/>
                      <a:pt x="223" y="1490"/>
                      <a:pt x="223" y="1031"/>
                    </a:cubicBezTo>
                    <a:cubicBezTo>
                      <a:pt x="223" y="571"/>
                      <a:pt x="587" y="207"/>
                      <a:pt x="1062" y="191"/>
                    </a:cubicBezTo>
                    <a:close/>
                    <a:moveTo>
                      <a:pt x="1031" y="1"/>
                    </a:moveTo>
                    <a:cubicBezTo>
                      <a:pt x="460" y="1"/>
                      <a:pt x="1" y="476"/>
                      <a:pt x="1" y="1031"/>
                    </a:cubicBezTo>
                    <a:cubicBezTo>
                      <a:pt x="1" y="1601"/>
                      <a:pt x="476" y="2060"/>
                      <a:pt x="1031" y="2060"/>
                    </a:cubicBezTo>
                    <a:cubicBezTo>
                      <a:pt x="1617" y="2060"/>
                      <a:pt x="2060" y="1585"/>
                      <a:pt x="2060" y="1031"/>
                    </a:cubicBezTo>
                    <a:cubicBezTo>
                      <a:pt x="2060" y="476"/>
                      <a:pt x="1601" y="17"/>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3" name="Google Shape;1303;p24"/>
              <p:cNvSpPr/>
              <p:nvPr/>
            </p:nvSpPr>
            <p:spPr>
              <a:xfrm>
                <a:off x="4787075" y="2613700"/>
                <a:ext cx="51900" cy="51525"/>
              </a:xfrm>
              <a:custGeom>
                <a:avLst/>
                <a:gdLst/>
                <a:ahLst/>
                <a:cxnLst/>
                <a:rect l="l" t="t" r="r" b="b"/>
                <a:pathLst>
                  <a:path w="2076" h="2061" extrusionOk="0">
                    <a:moveTo>
                      <a:pt x="1062" y="191"/>
                    </a:moveTo>
                    <a:cubicBezTo>
                      <a:pt x="1521" y="191"/>
                      <a:pt x="1886" y="571"/>
                      <a:pt x="1886" y="1031"/>
                    </a:cubicBezTo>
                    <a:cubicBezTo>
                      <a:pt x="1886" y="1474"/>
                      <a:pt x="1506" y="1854"/>
                      <a:pt x="1062" y="1854"/>
                    </a:cubicBezTo>
                    <a:cubicBezTo>
                      <a:pt x="603" y="1854"/>
                      <a:pt x="222" y="1474"/>
                      <a:pt x="222" y="1031"/>
                    </a:cubicBezTo>
                    <a:cubicBezTo>
                      <a:pt x="222" y="587"/>
                      <a:pt x="587" y="207"/>
                      <a:pt x="1062" y="191"/>
                    </a:cubicBezTo>
                    <a:close/>
                    <a:moveTo>
                      <a:pt x="1046" y="1"/>
                    </a:moveTo>
                    <a:cubicBezTo>
                      <a:pt x="460" y="1"/>
                      <a:pt x="1" y="476"/>
                      <a:pt x="1" y="1031"/>
                    </a:cubicBezTo>
                    <a:cubicBezTo>
                      <a:pt x="1" y="1601"/>
                      <a:pt x="492" y="2060"/>
                      <a:pt x="1046" y="2060"/>
                    </a:cubicBezTo>
                    <a:cubicBezTo>
                      <a:pt x="1617" y="2060"/>
                      <a:pt x="2076" y="1585"/>
                      <a:pt x="2076" y="1031"/>
                    </a:cubicBezTo>
                    <a:cubicBezTo>
                      <a:pt x="2076" y="476"/>
                      <a:pt x="1617" y="17"/>
                      <a:pt x="1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4" name="Google Shape;1304;p24"/>
              <p:cNvSpPr/>
              <p:nvPr/>
            </p:nvSpPr>
            <p:spPr>
              <a:xfrm>
                <a:off x="4752625" y="2486975"/>
                <a:ext cx="51500" cy="51500"/>
              </a:xfrm>
              <a:custGeom>
                <a:avLst/>
                <a:gdLst/>
                <a:ahLst/>
                <a:cxnLst/>
                <a:rect l="l" t="t" r="r" b="b"/>
                <a:pathLst>
                  <a:path w="2060" h="2060" extrusionOk="0">
                    <a:moveTo>
                      <a:pt x="1046" y="190"/>
                    </a:moveTo>
                    <a:cubicBezTo>
                      <a:pt x="1505" y="190"/>
                      <a:pt x="1886" y="571"/>
                      <a:pt x="1886" y="1030"/>
                    </a:cubicBezTo>
                    <a:cubicBezTo>
                      <a:pt x="1886" y="1474"/>
                      <a:pt x="1505" y="1854"/>
                      <a:pt x="1046" y="1854"/>
                    </a:cubicBezTo>
                    <a:cubicBezTo>
                      <a:pt x="586" y="1854"/>
                      <a:pt x="222" y="1474"/>
                      <a:pt x="222" y="1030"/>
                    </a:cubicBezTo>
                    <a:cubicBezTo>
                      <a:pt x="222" y="571"/>
                      <a:pt x="602" y="190"/>
                      <a:pt x="1046" y="190"/>
                    </a:cubicBezTo>
                    <a:close/>
                    <a:moveTo>
                      <a:pt x="1030" y="0"/>
                    </a:moveTo>
                    <a:cubicBezTo>
                      <a:pt x="460" y="0"/>
                      <a:pt x="0" y="476"/>
                      <a:pt x="0" y="1030"/>
                    </a:cubicBezTo>
                    <a:cubicBezTo>
                      <a:pt x="0" y="1600"/>
                      <a:pt x="476" y="2060"/>
                      <a:pt x="1030" y="2060"/>
                    </a:cubicBezTo>
                    <a:cubicBezTo>
                      <a:pt x="1600" y="2060"/>
                      <a:pt x="2060" y="1585"/>
                      <a:pt x="2060" y="1030"/>
                    </a:cubicBezTo>
                    <a:cubicBezTo>
                      <a:pt x="2060" y="476"/>
                      <a:pt x="1600"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5" name="Google Shape;1305;p24"/>
              <p:cNvSpPr/>
              <p:nvPr/>
            </p:nvSpPr>
            <p:spPr>
              <a:xfrm>
                <a:off x="4950250" y="2421625"/>
                <a:ext cx="51525" cy="51500"/>
              </a:xfrm>
              <a:custGeom>
                <a:avLst/>
                <a:gdLst/>
                <a:ahLst/>
                <a:cxnLst/>
                <a:rect l="l" t="t" r="r" b="b"/>
                <a:pathLst>
                  <a:path w="2061" h="2060" extrusionOk="0">
                    <a:moveTo>
                      <a:pt x="1046" y="190"/>
                    </a:moveTo>
                    <a:cubicBezTo>
                      <a:pt x="1506" y="190"/>
                      <a:pt x="1886" y="571"/>
                      <a:pt x="1886" y="1030"/>
                    </a:cubicBezTo>
                    <a:cubicBezTo>
                      <a:pt x="1886" y="1474"/>
                      <a:pt x="1506" y="1854"/>
                      <a:pt x="1046" y="1854"/>
                    </a:cubicBezTo>
                    <a:cubicBezTo>
                      <a:pt x="587" y="1854"/>
                      <a:pt x="223" y="1474"/>
                      <a:pt x="223" y="1030"/>
                    </a:cubicBezTo>
                    <a:cubicBezTo>
                      <a:pt x="223" y="571"/>
                      <a:pt x="587" y="190"/>
                      <a:pt x="1046" y="190"/>
                    </a:cubicBezTo>
                    <a:close/>
                    <a:moveTo>
                      <a:pt x="1030" y="0"/>
                    </a:moveTo>
                    <a:cubicBezTo>
                      <a:pt x="444" y="0"/>
                      <a:pt x="1" y="476"/>
                      <a:pt x="1" y="1030"/>
                    </a:cubicBezTo>
                    <a:cubicBezTo>
                      <a:pt x="1" y="1600"/>
                      <a:pt x="476" y="2060"/>
                      <a:pt x="1030" y="2060"/>
                    </a:cubicBezTo>
                    <a:cubicBezTo>
                      <a:pt x="1601" y="2060"/>
                      <a:pt x="2060" y="1584"/>
                      <a:pt x="2060" y="1030"/>
                    </a:cubicBezTo>
                    <a:cubicBezTo>
                      <a:pt x="2060" y="476"/>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306" name="Google Shape;1306;p24"/>
            <p:cNvPicPr preferRelativeResize="0"/>
            <p:nvPr/>
          </p:nvPicPr>
          <p:blipFill>
            <a:blip r:embed="rId3">
              <a:alphaModFix amt="40000"/>
            </a:blip>
            <a:stretch>
              <a:fillRect/>
            </a:stretch>
          </p:blipFill>
          <p:spPr>
            <a:xfrm>
              <a:off x="554350" y="3058850"/>
              <a:ext cx="1177350" cy="1177350"/>
            </a:xfrm>
            <a:prstGeom prst="rect">
              <a:avLst/>
            </a:prstGeom>
            <a:noFill/>
            <a:ln>
              <a:noFill/>
            </a:ln>
          </p:spPr>
        </p:pic>
        <p:pic>
          <p:nvPicPr>
            <p:cNvPr id="1307" name="Google Shape;1307;p24"/>
            <p:cNvPicPr preferRelativeResize="0"/>
            <p:nvPr/>
          </p:nvPicPr>
          <p:blipFill>
            <a:blip r:embed="rId3">
              <a:alphaModFix amt="40000"/>
            </a:blip>
            <a:stretch>
              <a:fillRect/>
            </a:stretch>
          </p:blipFill>
          <p:spPr>
            <a:xfrm>
              <a:off x="658425" y="3884050"/>
              <a:ext cx="1177350" cy="1177350"/>
            </a:xfrm>
            <a:prstGeom prst="rect">
              <a:avLst/>
            </a:prstGeom>
            <a:noFill/>
            <a:ln>
              <a:noFill/>
            </a:ln>
          </p:spPr>
        </p:pic>
        <p:pic>
          <p:nvPicPr>
            <p:cNvPr id="1308" name="Google Shape;1308;p24"/>
            <p:cNvPicPr preferRelativeResize="0"/>
            <p:nvPr/>
          </p:nvPicPr>
          <p:blipFill>
            <a:blip r:embed="rId3">
              <a:alphaModFix amt="40000"/>
            </a:blip>
            <a:stretch>
              <a:fillRect/>
            </a:stretch>
          </p:blipFill>
          <p:spPr>
            <a:xfrm>
              <a:off x="66900" y="4310375"/>
              <a:ext cx="1177350" cy="1177350"/>
            </a:xfrm>
            <a:prstGeom prst="rect">
              <a:avLst/>
            </a:prstGeom>
            <a:noFill/>
            <a:ln>
              <a:noFill/>
            </a:ln>
          </p:spPr>
        </p:pic>
      </p:grpSp>
      <p:grpSp>
        <p:nvGrpSpPr>
          <p:cNvPr id="1309" name="Google Shape;1309;p24"/>
          <p:cNvGrpSpPr/>
          <p:nvPr/>
        </p:nvGrpSpPr>
        <p:grpSpPr>
          <a:xfrm>
            <a:off x="9476067" y="-139566"/>
            <a:ext cx="4659735" cy="3332327"/>
            <a:chOff x="7107050" y="-104675"/>
            <a:chExt cx="3494801" cy="2499245"/>
          </a:xfrm>
        </p:grpSpPr>
        <p:grpSp>
          <p:nvGrpSpPr>
            <p:cNvPr id="1310" name="Google Shape;1310;p24"/>
            <p:cNvGrpSpPr/>
            <p:nvPr/>
          </p:nvGrpSpPr>
          <p:grpSpPr>
            <a:xfrm>
              <a:off x="7467304" y="268423"/>
              <a:ext cx="3134546" cy="2126147"/>
              <a:chOff x="2280775" y="570800"/>
              <a:chExt cx="1702725" cy="1154950"/>
            </a:xfrm>
          </p:grpSpPr>
          <p:sp>
            <p:nvSpPr>
              <p:cNvPr id="1311" name="Google Shape;1311;p24"/>
              <p:cNvSpPr/>
              <p:nvPr/>
            </p:nvSpPr>
            <p:spPr>
              <a:xfrm>
                <a:off x="2562775" y="1179175"/>
                <a:ext cx="1420725" cy="546575"/>
              </a:xfrm>
              <a:custGeom>
                <a:avLst/>
                <a:gdLst/>
                <a:ahLst/>
                <a:cxnLst/>
                <a:rect l="l" t="t" r="r" b="b"/>
                <a:pathLst>
                  <a:path w="56829" h="21863" extrusionOk="0">
                    <a:moveTo>
                      <a:pt x="143" y="0"/>
                    </a:moveTo>
                    <a:lnTo>
                      <a:pt x="1" y="143"/>
                    </a:lnTo>
                    <a:lnTo>
                      <a:pt x="777" y="871"/>
                    </a:lnTo>
                    <a:lnTo>
                      <a:pt x="777" y="6495"/>
                    </a:lnTo>
                    <a:lnTo>
                      <a:pt x="15843" y="21831"/>
                    </a:lnTo>
                    <a:lnTo>
                      <a:pt x="15875" y="21863"/>
                    </a:lnTo>
                    <a:lnTo>
                      <a:pt x="56828" y="21863"/>
                    </a:lnTo>
                    <a:lnTo>
                      <a:pt x="56828" y="21673"/>
                    </a:lnTo>
                    <a:lnTo>
                      <a:pt x="15954" y="21673"/>
                    </a:lnTo>
                    <a:lnTo>
                      <a:pt x="983" y="6416"/>
                    </a:lnTo>
                    <a:lnTo>
                      <a:pt x="983" y="776"/>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2" name="Google Shape;1312;p24"/>
              <p:cNvSpPr/>
              <p:nvPr/>
            </p:nvSpPr>
            <p:spPr>
              <a:xfrm>
                <a:off x="2385350" y="1087275"/>
                <a:ext cx="1598150" cy="574325"/>
              </a:xfrm>
              <a:custGeom>
                <a:avLst/>
                <a:gdLst/>
                <a:ahLst/>
                <a:cxnLst/>
                <a:rect l="l" t="t" r="r" b="b"/>
                <a:pathLst>
                  <a:path w="63926" h="22973" extrusionOk="0">
                    <a:moveTo>
                      <a:pt x="1901" y="1"/>
                    </a:moveTo>
                    <a:lnTo>
                      <a:pt x="0" y="1886"/>
                    </a:lnTo>
                    <a:lnTo>
                      <a:pt x="127" y="2013"/>
                    </a:lnTo>
                    <a:lnTo>
                      <a:pt x="1981" y="191"/>
                    </a:lnTo>
                    <a:lnTo>
                      <a:pt x="9363" y="191"/>
                    </a:lnTo>
                    <a:lnTo>
                      <a:pt x="9854" y="824"/>
                    </a:lnTo>
                    <a:lnTo>
                      <a:pt x="9854" y="8096"/>
                    </a:lnTo>
                    <a:lnTo>
                      <a:pt x="24636" y="22972"/>
                    </a:lnTo>
                    <a:lnTo>
                      <a:pt x="63925" y="22972"/>
                    </a:lnTo>
                    <a:lnTo>
                      <a:pt x="63925" y="22766"/>
                    </a:lnTo>
                    <a:lnTo>
                      <a:pt x="24715" y="22766"/>
                    </a:lnTo>
                    <a:lnTo>
                      <a:pt x="10060" y="8017"/>
                    </a:lnTo>
                    <a:lnTo>
                      <a:pt x="10060" y="745"/>
                    </a:lnTo>
                    <a:lnTo>
                      <a:pt x="9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3" name="Google Shape;1313;p24"/>
              <p:cNvSpPr/>
              <p:nvPr/>
            </p:nvSpPr>
            <p:spPr>
              <a:xfrm>
                <a:off x="2329900" y="1057575"/>
                <a:ext cx="1653600" cy="579075"/>
              </a:xfrm>
              <a:custGeom>
                <a:avLst/>
                <a:gdLst/>
                <a:ahLst/>
                <a:cxnLst/>
                <a:rect l="l" t="t" r="r" b="b"/>
                <a:pathLst>
                  <a:path w="66144" h="23163" extrusionOk="0">
                    <a:moveTo>
                      <a:pt x="0" y="0"/>
                    </a:moveTo>
                    <a:lnTo>
                      <a:pt x="0" y="190"/>
                    </a:lnTo>
                    <a:lnTo>
                      <a:pt x="12278" y="190"/>
                    </a:lnTo>
                    <a:lnTo>
                      <a:pt x="13070" y="808"/>
                    </a:lnTo>
                    <a:lnTo>
                      <a:pt x="13070" y="8777"/>
                    </a:lnTo>
                    <a:lnTo>
                      <a:pt x="27297" y="23131"/>
                    </a:lnTo>
                    <a:lnTo>
                      <a:pt x="27329" y="23162"/>
                    </a:lnTo>
                    <a:lnTo>
                      <a:pt x="66143" y="23162"/>
                    </a:lnTo>
                    <a:lnTo>
                      <a:pt x="66143" y="22972"/>
                    </a:lnTo>
                    <a:lnTo>
                      <a:pt x="27408" y="22972"/>
                    </a:lnTo>
                    <a:lnTo>
                      <a:pt x="13261" y="8698"/>
                    </a:lnTo>
                    <a:lnTo>
                      <a:pt x="13261" y="713"/>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4" name="Google Shape;1314;p24"/>
              <p:cNvSpPr/>
              <p:nvPr/>
            </p:nvSpPr>
            <p:spPr>
              <a:xfrm>
                <a:off x="2547725" y="1017975"/>
                <a:ext cx="1435775" cy="598875"/>
              </a:xfrm>
              <a:custGeom>
                <a:avLst/>
                <a:gdLst/>
                <a:ahLst/>
                <a:cxnLst/>
                <a:rect l="l" t="t" r="r" b="b"/>
                <a:pathLst>
                  <a:path w="57431" h="23955" extrusionOk="0">
                    <a:moveTo>
                      <a:pt x="1" y="0"/>
                    </a:moveTo>
                    <a:lnTo>
                      <a:pt x="1" y="190"/>
                    </a:lnTo>
                    <a:lnTo>
                      <a:pt x="4310" y="190"/>
                    </a:lnTo>
                    <a:lnTo>
                      <a:pt x="5340" y="1172"/>
                    </a:lnTo>
                    <a:lnTo>
                      <a:pt x="5340" y="9854"/>
                    </a:lnTo>
                    <a:lnTo>
                      <a:pt x="19059" y="23922"/>
                    </a:lnTo>
                    <a:lnTo>
                      <a:pt x="19091" y="23954"/>
                    </a:lnTo>
                    <a:lnTo>
                      <a:pt x="57430" y="23954"/>
                    </a:lnTo>
                    <a:lnTo>
                      <a:pt x="57430" y="23764"/>
                    </a:lnTo>
                    <a:lnTo>
                      <a:pt x="19186" y="23764"/>
                    </a:lnTo>
                    <a:lnTo>
                      <a:pt x="5546" y="9775"/>
                    </a:lnTo>
                    <a:lnTo>
                      <a:pt x="5546" y="1093"/>
                    </a:lnTo>
                    <a:lnTo>
                      <a:pt x="43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5" name="Google Shape;1315;p24"/>
              <p:cNvSpPr/>
              <p:nvPr/>
            </p:nvSpPr>
            <p:spPr>
              <a:xfrm>
                <a:off x="2442775" y="978350"/>
                <a:ext cx="1540725" cy="613925"/>
              </a:xfrm>
              <a:custGeom>
                <a:avLst/>
                <a:gdLst/>
                <a:ahLst/>
                <a:cxnLst/>
                <a:rect l="l" t="t" r="r" b="b"/>
                <a:pathLst>
                  <a:path w="61629" h="24557" extrusionOk="0">
                    <a:moveTo>
                      <a:pt x="0" y="1"/>
                    </a:moveTo>
                    <a:lnTo>
                      <a:pt x="0" y="191"/>
                    </a:lnTo>
                    <a:lnTo>
                      <a:pt x="9126" y="191"/>
                    </a:lnTo>
                    <a:lnTo>
                      <a:pt x="10330" y="1522"/>
                    </a:lnTo>
                    <a:lnTo>
                      <a:pt x="10330" y="10948"/>
                    </a:lnTo>
                    <a:lnTo>
                      <a:pt x="23733" y="24509"/>
                    </a:lnTo>
                    <a:lnTo>
                      <a:pt x="23780" y="24557"/>
                    </a:lnTo>
                    <a:lnTo>
                      <a:pt x="61628" y="24557"/>
                    </a:lnTo>
                    <a:lnTo>
                      <a:pt x="61628" y="24351"/>
                    </a:lnTo>
                    <a:lnTo>
                      <a:pt x="23859" y="24351"/>
                    </a:lnTo>
                    <a:lnTo>
                      <a:pt x="10536" y="10869"/>
                    </a:lnTo>
                    <a:lnTo>
                      <a:pt x="10536" y="1442"/>
                    </a:lnTo>
                    <a:lnTo>
                      <a:pt x="9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6" name="Google Shape;1316;p24"/>
              <p:cNvSpPr/>
              <p:nvPr/>
            </p:nvSpPr>
            <p:spPr>
              <a:xfrm>
                <a:off x="2676850" y="934800"/>
                <a:ext cx="1306650" cy="637675"/>
              </a:xfrm>
              <a:custGeom>
                <a:avLst/>
                <a:gdLst/>
                <a:ahLst/>
                <a:cxnLst/>
                <a:rect l="l" t="t" r="r" b="b"/>
                <a:pathLst>
                  <a:path w="52266" h="25507" extrusionOk="0">
                    <a:moveTo>
                      <a:pt x="143" y="0"/>
                    </a:moveTo>
                    <a:lnTo>
                      <a:pt x="0" y="143"/>
                    </a:lnTo>
                    <a:lnTo>
                      <a:pt x="1965" y="2060"/>
                    </a:lnTo>
                    <a:lnTo>
                      <a:pt x="1965" y="12183"/>
                    </a:lnTo>
                    <a:lnTo>
                      <a:pt x="14845" y="25459"/>
                    </a:lnTo>
                    <a:lnTo>
                      <a:pt x="14892" y="25507"/>
                    </a:lnTo>
                    <a:lnTo>
                      <a:pt x="52265" y="25507"/>
                    </a:lnTo>
                    <a:lnTo>
                      <a:pt x="52265" y="25301"/>
                    </a:lnTo>
                    <a:lnTo>
                      <a:pt x="14972" y="25301"/>
                    </a:lnTo>
                    <a:lnTo>
                      <a:pt x="2155" y="12104"/>
                    </a:lnTo>
                    <a:lnTo>
                      <a:pt x="2155" y="1980"/>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7" name="Google Shape;1317;p24"/>
              <p:cNvSpPr/>
              <p:nvPr/>
            </p:nvSpPr>
            <p:spPr>
              <a:xfrm>
                <a:off x="2508525" y="824675"/>
                <a:ext cx="1474975" cy="722850"/>
              </a:xfrm>
              <a:custGeom>
                <a:avLst/>
                <a:gdLst/>
                <a:ahLst/>
                <a:cxnLst/>
                <a:rect l="l" t="t" r="r" b="b"/>
                <a:pathLst>
                  <a:path w="58999" h="28914" extrusionOk="0">
                    <a:moveTo>
                      <a:pt x="3391" y="1"/>
                    </a:moveTo>
                    <a:lnTo>
                      <a:pt x="0" y="3439"/>
                    </a:lnTo>
                    <a:lnTo>
                      <a:pt x="143" y="3565"/>
                    </a:lnTo>
                    <a:lnTo>
                      <a:pt x="3470" y="207"/>
                    </a:lnTo>
                    <a:lnTo>
                      <a:pt x="6337" y="207"/>
                    </a:lnTo>
                    <a:lnTo>
                      <a:pt x="9490" y="3407"/>
                    </a:lnTo>
                    <a:lnTo>
                      <a:pt x="9490" y="16081"/>
                    </a:lnTo>
                    <a:lnTo>
                      <a:pt x="22085" y="28882"/>
                    </a:lnTo>
                    <a:lnTo>
                      <a:pt x="22101" y="28914"/>
                    </a:lnTo>
                    <a:lnTo>
                      <a:pt x="58998" y="28914"/>
                    </a:lnTo>
                    <a:lnTo>
                      <a:pt x="58998" y="28724"/>
                    </a:lnTo>
                    <a:lnTo>
                      <a:pt x="22180" y="28724"/>
                    </a:lnTo>
                    <a:lnTo>
                      <a:pt x="9680" y="16002"/>
                    </a:lnTo>
                    <a:lnTo>
                      <a:pt x="9680" y="3328"/>
                    </a:lnTo>
                    <a:lnTo>
                      <a:pt x="6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8" name="Google Shape;1318;p24"/>
              <p:cNvSpPr/>
              <p:nvPr/>
            </p:nvSpPr>
            <p:spPr>
              <a:xfrm>
                <a:off x="2413850" y="804875"/>
                <a:ext cx="1569650" cy="718100"/>
              </a:xfrm>
              <a:custGeom>
                <a:avLst/>
                <a:gdLst/>
                <a:ahLst/>
                <a:cxnLst/>
                <a:rect l="l" t="t" r="r" b="b"/>
                <a:pathLst>
                  <a:path w="62786" h="28724" extrusionOk="0">
                    <a:moveTo>
                      <a:pt x="7178" y="1"/>
                    </a:moveTo>
                    <a:lnTo>
                      <a:pt x="4738" y="2377"/>
                    </a:lnTo>
                    <a:lnTo>
                      <a:pt x="1" y="2377"/>
                    </a:lnTo>
                    <a:lnTo>
                      <a:pt x="1" y="2583"/>
                    </a:lnTo>
                    <a:lnTo>
                      <a:pt x="4817" y="2583"/>
                    </a:lnTo>
                    <a:lnTo>
                      <a:pt x="7257" y="207"/>
                    </a:lnTo>
                    <a:lnTo>
                      <a:pt x="10901" y="207"/>
                    </a:lnTo>
                    <a:lnTo>
                      <a:pt x="14259" y="3597"/>
                    </a:lnTo>
                    <a:lnTo>
                      <a:pt x="14259" y="16382"/>
                    </a:lnTo>
                    <a:lnTo>
                      <a:pt x="26347" y="28676"/>
                    </a:lnTo>
                    <a:lnTo>
                      <a:pt x="26363" y="28723"/>
                    </a:lnTo>
                    <a:lnTo>
                      <a:pt x="62785" y="28723"/>
                    </a:lnTo>
                    <a:lnTo>
                      <a:pt x="62785" y="28517"/>
                    </a:lnTo>
                    <a:lnTo>
                      <a:pt x="26442" y="28517"/>
                    </a:lnTo>
                    <a:lnTo>
                      <a:pt x="14465" y="16303"/>
                    </a:lnTo>
                    <a:lnTo>
                      <a:pt x="14465" y="3502"/>
                    </a:lnTo>
                    <a:lnTo>
                      <a:pt x="10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9" name="Google Shape;1319;p24"/>
              <p:cNvSpPr/>
              <p:nvPr/>
            </p:nvSpPr>
            <p:spPr>
              <a:xfrm>
                <a:off x="2946975" y="1316600"/>
                <a:ext cx="1036525" cy="166775"/>
              </a:xfrm>
              <a:custGeom>
                <a:avLst/>
                <a:gdLst/>
                <a:ahLst/>
                <a:cxnLst/>
                <a:rect l="l" t="t" r="r" b="b"/>
                <a:pathLst>
                  <a:path w="41461" h="6671" extrusionOk="0">
                    <a:moveTo>
                      <a:pt x="143" y="0"/>
                    </a:moveTo>
                    <a:lnTo>
                      <a:pt x="0" y="127"/>
                    </a:lnTo>
                    <a:lnTo>
                      <a:pt x="6559" y="6670"/>
                    </a:lnTo>
                    <a:lnTo>
                      <a:pt x="41460" y="6670"/>
                    </a:lnTo>
                    <a:lnTo>
                      <a:pt x="41460" y="6464"/>
                    </a:lnTo>
                    <a:lnTo>
                      <a:pt x="6638" y="6464"/>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0" name="Google Shape;1320;p24"/>
              <p:cNvSpPr/>
              <p:nvPr/>
            </p:nvSpPr>
            <p:spPr>
              <a:xfrm>
                <a:off x="2770325" y="666250"/>
                <a:ext cx="1213175" cy="752550"/>
              </a:xfrm>
              <a:custGeom>
                <a:avLst/>
                <a:gdLst/>
                <a:ahLst/>
                <a:cxnLst/>
                <a:rect l="l" t="t" r="r" b="b"/>
                <a:pathLst>
                  <a:path w="48527" h="30102" extrusionOk="0">
                    <a:moveTo>
                      <a:pt x="0" y="1"/>
                    </a:moveTo>
                    <a:lnTo>
                      <a:pt x="0" y="2979"/>
                    </a:lnTo>
                    <a:lnTo>
                      <a:pt x="2377" y="5292"/>
                    </a:lnTo>
                    <a:lnTo>
                      <a:pt x="2377" y="19725"/>
                    </a:lnTo>
                    <a:lnTo>
                      <a:pt x="13039" y="30102"/>
                    </a:lnTo>
                    <a:lnTo>
                      <a:pt x="48526" y="30102"/>
                    </a:lnTo>
                    <a:lnTo>
                      <a:pt x="48526" y="29912"/>
                    </a:lnTo>
                    <a:lnTo>
                      <a:pt x="13118" y="29912"/>
                    </a:lnTo>
                    <a:lnTo>
                      <a:pt x="2583" y="19630"/>
                    </a:lnTo>
                    <a:lnTo>
                      <a:pt x="2583" y="5213"/>
                    </a:lnTo>
                    <a:lnTo>
                      <a:pt x="206" y="2900"/>
                    </a:lnTo>
                    <a:lnTo>
                      <a:pt x="2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1" name="Google Shape;1321;p24"/>
              <p:cNvSpPr/>
              <p:nvPr/>
            </p:nvSpPr>
            <p:spPr>
              <a:xfrm>
                <a:off x="2864575" y="798150"/>
                <a:ext cx="1118925" cy="606000"/>
              </a:xfrm>
              <a:custGeom>
                <a:avLst/>
                <a:gdLst/>
                <a:ahLst/>
                <a:cxnLst/>
                <a:rect l="l" t="t" r="r" b="b"/>
                <a:pathLst>
                  <a:path w="44757" h="24240" extrusionOk="0">
                    <a:moveTo>
                      <a:pt x="1" y="0"/>
                    </a:moveTo>
                    <a:lnTo>
                      <a:pt x="1" y="14132"/>
                    </a:lnTo>
                    <a:lnTo>
                      <a:pt x="10140" y="24240"/>
                    </a:lnTo>
                    <a:lnTo>
                      <a:pt x="44756" y="24240"/>
                    </a:lnTo>
                    <a:lnTo>
                      <a:pt x="44756" y="24034"/>
                    </a:lnTo>
                    <a:lnTo>
                      <a:pt x="10219" y="24034"/>
                    </a:lnTo>
                    <a:lnTo>
                      <a:pt x="191" y="14053"/>
                    </a:ln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2" name="Google Shape;1322;p24"/>
              <p:cNvSpPr/>
              <p:nvPr/>
            </p:nvSpPr>
            <p:spPr>
              <a:xfrm>
                <a:off x="2857050" y="695175"/>
                <a:ext cx="1126450" cy="684025"/>
              </a:xfrm>
              <a:custGeom>
                <a:avLst/>
                <a:gdLst/>
                <a:ahLst/>
                <a:cxnLst/>
                <a:rect l="l" t="t" r="r" b="b"/>
                <a:pathLst>
                  <a:path w="45058" h="27361" extrusionOk="0">
                    <a:moveTo>
                      <a:pt x="143" y="0"/>
                    </a:moveTo>
                    <a:lnTo>
                      <a:pt x="1" y="143"/>
                    </a:lnTo>
                    <a:lnTo>
                      <a:pt x="1680" y="1901"/>
                    </a:lnTo>
                    <a:lnTo>
                      <a:pt x="1680" y="17760"/>
                    </a:lnTo>
                    <a:lnTo>
                      <a:pt x="11503" y="27361"/>
                    </a:lnTo>
                    <a:lnTo>
                      <a:pt x="45057" y="27361"/>
                    </a:lnTo>
                    <a:lnTo>
                      <a:pt x="45057" y="27170"/>
                    </a:lnTo>
                    <a:lnTo>
                      <a:pt x="11582" y="27170"/>
                    </a:lnTo>
                    <a:lnTo>
                      <a:pt x="1886" y="17681"/>
                    </a:lnTo>
                    <a:lnTo>
                      <a:pt x="1886" y="1822"/>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3" name="Google Shape;1323;p24"/>
              <p:cNvSpPr/>
              <p:nvPr/>
            </p:nvSpPr>
            <p:spPr>
              <a:xfrm>
                <a:off x="2567525" y="596950"/>
                <a:ext cx="1415975" cy="728000"/>
              </a:xfrm>
              <a:custGeom>
                <a:avLst/>
                <a:gdLst/>
                <a:ahLst/>
                <a:cxnLst/>
                <a:rect l="l" t="t" r="r" b="b"/>
                <a:pathLst>
                  <a:path w="56639" h="29120" extrusionOk="0">
                    <a:moveTo>
                      <a:pt x="1" y="0"/>
                    </a:moveTo>
                    <a:lnTo>
                      <a:pt x="1" y="206"/>
                    </a:lnTo>
                    <a:lnTo>
                      <a:pt x="12247" y="206"/>
                    </a:lnTo>
                    <a:lnTo>
                      <a:pt x="15241" y="3296"/>
                    </a:lnTo>
                    <a:lnTo>
                      <a:pt x="15241" y="20279"/>
                    </a:lnTo>
                    <a:lnTo>
                      <a:pt x="24256" y="29119"/>
                    </a:lnTo>
                    <a:lnTo>
                      <a:pt x="56638" y="29119"/>
                    </a:lnTo>
                    <a:lnTo>
                      <a:pt x="56638" y="28913"/>
                    </a:lnTo>
                    <a:lnTo>
                      <a:pt x="24335" y="28913"/>
                    </a:lnTo>
                    <a:lnTo>
                      <a:pt x="15447" y="20200"/>
                    </a:lnTo>
                    <a:lnTo>
                      <a:pt x="15447" y="3216"/>
                    </a:lnTo>
                    <a:lnTo>
                      <a:pt x="1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4" name="Google Shape;1324;p24"/>
              <p:cNvSpPr/>
              <p:nvPr/>
            </p:nvSpPr>
            <p:spPr>
              <a:xfrm>
                <a:off x="2357225" y="1123325"/>
                <a:ext cx="46750" cy="46350"/>
              </a:xfrm>
              <a:custGeom>
                <a:avLst/>
                <a:gdLst/>
                <a:ahLst/>
                <a:cxnLst/>
                <a:rect l="l" t="t" r="r" b="b"/>
                <a:pathLst>
                  <a:path w="1870" h="1854" extrusionOk="0">
                    <a:moveTo>
                      <a:pt x="935" y="0"/>
                    </a:moveTo>
                    <a:cubicBezTo>
                      <a:pt x="428" y="0"/>
                      <a:pt x="1" y="412"/>
                      <a:pt x="1" y="935"/>
                    </a:cubicBezTo>
                    <a:cubicBezTo>
                      <a:pt x="1" y="1442"/>
                      <a:pt x="428" y="1854"/>
                      <a:pt x="935" y="1854"/>
                    </a:cubicBezTo>
                    <a:cubicBezTo>
                      <a:pt x="1458" y="1854"/>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5" name="Google Shape;1325;p24"/>
              <p:cNvSpPr/>
              <p:nvPr/>
            </p:nvSpPr>
            <p:spPr>
              <a:xfrm>
                <a:off x="2748525" y="633375"/>
                <a:ext cx="46775" cy="46375"/>
              </a:xfrm>
              <a:custGeom>
                <a:avLst/>
                <a:gdLst/>
                <a:ahLst/>
                <a:cxnLst/>
                <a:rect l="l" t="t" r="r" b="b"/>
                <a:pathLst>
                  <a:path w="1871" h="1855" extrusionOk="0">
                    <a:moveTo>
                      <a:pt x="936" y="1"/>
                    </a:moveTo>
                    <a:cubicBezTo>
                      <a:pt x="413" y="1"/>
                      <a:pt x="1" y="413"/>
                      <a:pt x="1" y="920"/>
                    </a:cubicBezTo>
                    <a:cubicBezTo>
                      <a:pt x="1" y="1443"/>
                      <a:pt x="413" y="1854"/>
                      <a:pt x="936" y="1854"/>
                    </a:cubicBezTo>
                    <a:cubicBezTo>
                      <a:pt x="1443" y="1854"/>
                      <a:pt x="1870" y="1443"/>
                      <a:pt x="1870" y="920"/>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6" name="Google Shape;1326;p24"/>
              <p:cNvSpPr/>
              <p:nvPr/>
            </p:nvSpPr>
            <p:spPr>
              <a:xfrm>
                <a:off x="2842800" y="682900"/>
                <a:ext cx="46375" cy="46350"/>
              </a:xfrm>
              <a:custGeom>
                <a:avLst/>
                <a:gdLst/>
                <a:ahLst/>
                <a:cxnLst/>
                <a:rect l="l" t="t" r="r" b="b"/>
                <a:pathLst>
                  <a:path w="1855" h="1854" extrusionOk="0">
                    <a:moveTo>
                      <a:pt x="919" y="0"/>
                    </a:moveTo>
                    <a:cubicBezTo>
                      <a:pt x="412" y="0"/>
                      <a:pt x="0" y="412"/>
                      <a:pt x="0" y="919"/>
                    </a:cubicBezTo>
                    <a:cubicBezTo>
                      <a:pt x="0" y="1442"/>
                      <a:pt x="412" y="1854"/>
                      <a:pt x="919" y="1854"/>
                    </a:cubicBezTo>
                    <a:cubicBezTo>
                      <a:pt x="1442" y="1854"/>
                      <a:pt x="1854" y="1442"/>
                      <a:pt x="1854" y="919"/>
                    </a:cubicBezTo>
                    <a:cubicBezTo>
                      <a:pt x="1854" y="412"/>
                      <a:pt x="1442"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7" name="Google Shape;1327;p24"/>
              <p:cNvSpPr/>
              <p:nvPr/>
            </p:nvSpPr>
            <p:spPr>
              <a:xfrm>
                <a:off x="2530700" y="1148275"/>
                <a:ext cx="46375" cy="46350"/>
              </a:xfrm>
              <a:custGeom>
                <a:avLst/>
                <a:gdLst/>
                <a:ahLst/>
                <a:cxnLst/>
                <a:rect l="l" t="t" r="r" b="b"/>
                <a:pathLst>
                  <a:path w="1855" h="1854" extrusionOk="0">
                    <a:moveTo>
                      <a:pt x="935" y="0"/>
                    </a:moveTo>
                    <a:cubicBezTo>
                      <a:pt x="412" y="0"/>
                      <a:pt x="1" y="412"/>
                      <a:pt x="1" y="919"/>
                    </a:cubicBezTo>
                    <a:cubicBezTo>
                      <a:pt x="1"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8" name="Google Shape;1328;p24"/>
              <p:cNvSpPr/>
              <p:nvPr/>
            </p:nvSpPr>
            <p:spPr>
              <a:xfrm>
                <a:off x="2916875" y="1286900"/>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9" name="Google Shape;1329;p24"/>
              <p:cNvSpPr/>
              <p:nvPr/>
            </p:nvSpPr>
            <p:spPr>
              <a:xfrm>
                <a:off x="2280775" y="1031425"/>
                <a:ext cx="51525" cy="51525"/>
              </a:xfrm>
              <a:custGeom>
                <a:avLst/>
                <a:gdLst/>
                <a:ahLst/>
                <a:cxnLst/>
                <a:rect l="l" t="t" r="r" b="b"/>
                <a:pathLst>
                  <a:path w="2061" h="2061" extrusionOk="0">
                    <a:moveTo>
                      <a:pt x="1031" y="207"/>
                    </a:moveTo>
                    <a:cubicBezTo>
                      <a:pt x="1490" y="207"/>
                      <a:pt x="1854" y="587"/>
                      <a:pt x="1854" y="1046"/>
                    </a:cubicBezTo>
                    <a:cubicBezTo>
                      <a:pt x="1854" y="1506"/>
                      <a:pt x="1490" y="1870"/>
                      <a:pt x="1031" y="1870"/>
                    </a:cubicBezTo>
                    <a:cubicBezTo>
                      <a:pt x="571" y="1870"/>
                      <a:pt x="191" y="1506"/>
                      <a:pt x="191" y="1046"/>
                    </a:cubicBezTo>
                    <a:cubicBezTo>
                      <a:pt x="191" y="587"/>
                      <a:pt x="571" y="207"/>
                      <a:pt x="1031" y="207"/>
                    </a:cubicBezTo>
                    <a:close/>
                    <a:moveTo>
                      <a:pt x="1031" y="1"/>
                    </a:moveTo>
                    <a:cubicBezTo>
                      <a:pt x="460" y="1"/>
                      <a:pt x="1" y="476"/>
                      <a:pt x="1" y="1030"/>
                    </a:cubicBezTo>
                    <a:cubicBezTo>
                      <a:pt x="1" y="1601"/>
                      <a:pt x="476" y="2060"/>
                      <a:pt x="1031" y="2060"/>
                    </a:cubicBezTo>
                    <a:cubicBezTo>
                      <a:pt x="1601" y="2060"/>
                      <a:pt x="2060" y="1601"/>
                      <a:pt x="2060" y="1030"/>
                    </a:cubicBezTo>
                    <a:cubicBezTo>
                      <a:pt x="2060" y="444"/>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0" name="Google Shape;1330;p24"/>
              <p:cNvSpPr/>
              <p:nvPr/>
            </p:nvSpPr>
            <p:spPr>
              <a:xfrm>
                <a:off x="2364750" y="842900"/>
                <a:ext cx="51525" cy="51925"/>
              </a:xfrm>
              <a:custGeom>
                <a:avLst/>
                <a:gdLst/>
                <a:ahLst/>
                <a:cxnLst/>
                <a:rect l="l" t="t" r="r" b="b"/>
                <a:pathLst>
                  <a:path w="2061" h="2077" extrusionOk="0">
                    <a:moveTo>
                      <a:pt x="1030" y="222"/>
                    </a:moveTo>
                    <a:cubicBezTo>
                      <a:pt x="1490" y="222"/>
                      <a:pt x="1870" y="603"/>
                      <a:pt x="1870" y="1062"/>
                    </a:cubicBezTo>
                    <a:cubicBezTo>
                      <a:pt x="1870" y="1506"/>
                      <a:pt x="1490" y="1886"/>
                      <a:pt x="1030" y="1886"/>
                    </a:cubicBezTo>
                    <a:cubicBezTo>
                      <a:pt x="587" y="1886"/>
                      <a:pt x="206" y="1522"/>
                      <a:pt x="206" y="1062"/>
                    </a:cubicBezTo>
                    <a:cubicBezTo>
                      <a:pt x="206" y="603"/>
                      <a:pt x="587" y="222"/>
                      <a:pt x="1030" y="222"/>
                    </a:cubicBezTo>
                    <a:close/>
                    <a:moveTo>
                      <a:pt x="1030" y="1"/>
                    </a:moveTo>
                    <a:cubicBezTo>
                      <a:pt x="460" y="1"/>
                      <a:pt x="1" y="492"/>
                      <a:pt x="1" y="1046"/>
                    </a:cubicBezTo>
                    <a:cubicBezTo>
                      <a:pt x="1" y="1617"/>
                      <a:pt x="476" y="2076"/>
                      <a:pt x="1030" y="2076"/>
                    </a:cubicBezTo>
                    <a:cubicBezTo>
                      <a:pt x="1616" y="2076"/>
                      <a:pt x="2060" y="1617"/>
                      <a:pt x="2060" y="1046"/>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1" name="Google Shape;1331;p24"/>
              <p:cNvSpPr/>
              <p:nvPr/>
            </p:nvSpPr>
            <p:spPr>
              <a:xfrm>
                <a:off x="2468925" y="9027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0" y="1870"/>
                      <a:pt x="190" y="1506"/>
                      <a:pt x="190" y="1046"/>
                    </a:cubicBezTo>
                    <a:cubicBezTo>
                      <a:pt x="190" y="587"/>
                      <a:pt x="570"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2" name="Google Shape;1332;p24"/>
              <p:cNvSpPr/>
              <p:nvPr/>
            </p:nvSpPr>
            <p:spPr>
              <a:xfrm>
                <a:off x="2637250" y="8928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1" y="1870"/>
                      <a:pt x="190" y="1506"/>
                      <a:pt x="190" y="1046"/>
                    </a:cubicBezTo>
                    <a:cubicBezTo>
                      <a:pt x="190" y="587"/>
                      <a:pt x="571"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3" name="Google Shape;1333;p24"/>
              <p:cNvSpPr/>
              <p:nvPr/>
            </p:nvSpPr>
            <p:spPr>
              <a:xfrm>
                <a:off x="2394450" y="952225"/>
                <a:ext cx="51525" cy="51500"/>
              </a:xfrm>
              <a:custGeom>
                <a:avLst/>
                <a:gdLst/>
                <a:ahLst/>
                <a:cxnLst/>
                <a:rect l="l" t="t" r="r" b="b"/>
                <a:pathLst>
                  <a:path w="2061" h="2060" extrusionOk="0">
                    <a:moveTo>
                      <a:pt x="1030" y="206"/>
                    </a:moveTo>
                    <a:cubicBezTo>
                      <a:pt x="1490" y="206"/>
                      <a:pt x="1870" y="586"/>
                      <a:pt x="1870" y="1046"/>
                    </a:cubicBezTo>
                    <a:cubicBezTo>
                      <a:pt x="1870" y="1489"/>
                      <a:pt x="1490" y="1870"/>
                      <a:pt x="1030" y="1870"/>
                    </a:cubicBezTo>
                    <a:cubicBezTo>
                      <a:pt x="587" y="1870"/>
                      <a:pt x="207" y="1505"/>
                      <a:pt x="207" y="1046"/>
                    </a:cubicBezTo>
                    <a:cubicBezTo>
                      <a:pt x="207" y="586"/>
                      <a:pt x="587" y="206"/>
                      <a:pt x="1030" y="206"/>
                    </a:cubicBezTo>
                    <a:close/>
                    <a:moveTo>
                      <a:pt x="1030" y="0"/>
                    </a:moveTo>
                    <a:cubicBezTo>
                      <a:pt x="460" y="0"/>
                      <a:pt x="1" y="475"/>
                      <a:pt x="1" y="1030"/>
                    </a:cubicBezTo>
                    <a:cubicBezTo>
                      <a:pt x="1" y="1600"/>
                      <a:pt x="476" y="2060"/>
                      <a:pt x="1030" y="2060"/>
                    </a:cubicBezTo>
                    <a:cubicBezTo>
                      <a:pt x="1617"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4" name="Google Shape;1334;p24"/>
              <p:cNvSpPr/>
              <p:nvPr/>
            </p:nvSpPr>
            <p:spPr>
              <a:xfrm>
                <a:off x="2498625" y="991825"/>
                <a:ext cx="51500" cy="51500"/>
              </a:xfrm>
              <a:custGeom>
                <a:avLst/>
                <a:gdLst/>
                <a:ahLst/>
                <a:cxnLst/>
                <a:rect l="l" t="t" r="r" b="b"/>
                <a:pathLst>
                  <a:path w="2060" h="2060" extrusionOk="0">
                    <a:moveTo>
                      <a:pt x="1030" y="206"/>
                    </a:moveTo>
                    <a:cubicBezTo>
                      <a:pt x="1489" y="206"/>
                      <a:pt x="1854" y="587"/>
                      <a:pt x="1854" y="1046"/>
                    </a:cubicBezTo>
                    <a:cubicBezTo>
                      <a:pt x="1854" y="1490"/>
                      <a:pt x="1489" y="1870"/>
                      <a:pt x="1030" y="1870"/>
                    </a:cubicBezTo>
                    <a:cubicBezTo>
                      <a:pt x="571" y="1870"/>
                      <a:pt x="190" y="1506"/>
                      <a:pt x="190" y="1046"/>
                    </a:cubicBezTo>
                    <a:cubicBezTo>
                      <a:pt x="190" y="587"/>
                      <a:pt x="571" y="206"/>
                      <a:pt x="1030" y="206"/>
                    </a:cubicBezTo>
                    <a:close/>
                    <a:moveTo>
                      <a:pt x="1030" y="0"/>
                    </a:moveTo>
                    <a:cubicBezTo>
                      <a:pt x="444" y="0"/>
                      <a:pt x="0" y="476"/>
                      <a:pt x="0" y="1030"/>
                    </a:cubicBezTo>
                    <a:cubicBezTo>
                      <a:pt x="0" y="1601"/>
                      <a:pt x="476" y="2060"/>
                      <a:pt x="1030" y="2060"/>
                    </a:cubicBezTo>
                    <a:cubicBezTo>
                      <a:pt x="1600" y="2060"/>
                      <a:pt x="2060" y="1601"/>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5" name="Google Shape;1335;p24"/>
              <p:cNvSpPr/>
              <p:nvPr/>
            </p:nvSpPr>
            <p:spPr>
              <a:xfrm>
                <a:off x="2840025" y="749025"/>
                <a:ext cx="51525" cy="51525"/>
              </a:xfrm>
              <a:custGeom>
                <a:avLst/>
                <a:gdLst/>
                <a:ahLst/>
                <a:cxnLst/>
                <a:rect l="l" t="t" r="r" b="b"/>
                <a:pathLst>
                  <a:path w="2061" h="2061" extrusionOk="0">
                    <a:moveTo>
                      <a:pt x="1030" y="223"/>
                    </a:moveTo>
                    <a:cubicBezTo>
                      <a:pt x="1490" y="223"/>
                      <a:pt x="1870" y="603"/>
                      <a:pt x="1870" y="1047"/>
                    </a:cubicBezTo>
                    <a:cubicBezTo>
                      <a:pt x="1870" y="1506"/>
                      <a:pt x="1490" y="1886"/>
                      <a:pt x="1030" y="1886"/>
                    </a:cubicBezTo>
                    <a:cubicBezTo>
                      <a:pt x="587" y="1886"/>
                      <a:pt x="207" y="1506"/>
                      <a:pt x="207" y="1047"/>
                    </a:cubicBezTo>
                    <a:cubicBezTo>
                      <a:pt x="207" y="603"/>
                      <a:pt x="587" y="223"/>
                      <a:pt x="1030" y="223"/>
                    </a:cubicBezTo>
                    <a:close/>
                    <a:moveTo>
                      <a:pt x="1030" y="1"/>
                    </a:moveTo>
                    <a:cubicBezTo>
                      <a:pt x="460" y="1"/>
                      <a:pt x="1" y="476"/>
                      <a:pt x="1" y="1031"/>
                    </a:cubicBezTo>
                    <a:cubicBezTo>
                      <a:pt x="1" y="1601"/>
                      <a:pt x="476" y="2060"/>
                      <a:pt x="1030" y="2060"/>
                    </a:cubicBezTo>
                    <a:cubicBezTo>
                      <a:pt x="1617" y="2060"/>
                      <a:pt x="2060" y="1601"/>
                      <a:pt x="2060" y="1031"/>
                    </a:cubicBezTo>
                    <a:cubicBezTo>
                      <a:pt x="2060" y="460"/>
                      <a:pt x="1601"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6" name="Google Shape;1336;p24"/>
              <p:cNvSpPr/>
              <p:nvPr/>
            </p:nvSpPr>
            <p:spPr>
              <a:xfrm>
                <a:off x="2518425" y="570800"/>
                <a:ext cx="51500" cy="51525"/>
              </a:xfrm>
              <a:custGeom>
                <a:avLst/>
                <a:gdLst/>
                <a:ahLst/>
                <a:cxnLst/>
                <a:rect l="l" t="t" r="r" b="b"/>
                <a:pathLst>
                  <a:path w="2060" h="2061" extrusionOk="0">
                    <a:moveTo>
                      <a:pt x="1030" y="223"/>
                    </a:moveTo>
                    <a:cubicBezTo>
                      <a:pt x="1490" y="223"/>
                      <a:pt x="1854" y="603"/>
                      <a:pt x="1854" y="1046"/>
                    </a:cubicBezTo>
                    <a:cubicBezTo>
                      <a:pt x="1854" y="1506"/>
                      <a:pt x="1490" y="1886"/>
                      <a:pt x="1030" y="1886"/>
                    </a:cubicBezTo>
                    <a:cubicBezTo>
                      <a:pt x="571" y="1886"/>
                      <a:pt x="191" y="1506"/>
                      <a:pt x="191" y="1046"/>
                    </a:cubicBezTo>
                    <a:cubicBezTo>
                      <a:pt x="191" y="603"/>
                      <a:pt x="571" y="223"/>
                      <a:pt x="1030" y="223"/>
                    </a:cubicBezTo>
                    <a:close/>
                    <a:moveTo>
                      <a:pt x="1030" y="1"/>
                    </a:moveTo>
                    <a:cubicBezTo>
                      <a:pt x="444" y="1"/>
                      <a:pt x="0" y="476"/>
                      <a:pt x="0" y="1031"/>
                    </a:cubicBezTo>
                    <a:cubicBezTo>
                      <a:pt x="0" y="1601"/>
                      <a:pt x="476" y="2060"/>
                      <a:pt x="1030" y="2060"/>
                    </a:cubicBezTo>
                    <a:cubicBezTo>
                      <a:pt x="1601" y="2060"/>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337" name="Google Shape;1337;p24"/>
            <p:cNvPicPr preferRelativeResize="0"/>
            <p:nvPr/>
          </p:nvPicPr>
          <p:blipFill>
            <a:blip r:embed="rId3">
              <a:alphaModFix amt="40000"/>
            </a:blip>
            <a:stretch>
              <a:fillRect/>
            </a:stretch>
          </p:blipFill>
          <p:spPr>
            <a:xfrm>
              <a:off x="7107050" y="742825"/>
              <a:ext cx="1177350" cy="1177350"/>
            </a:xfrm>
            <a:prstGeom prst="rect">
              <a:avLst/>
            </a:prstGeom>
            <a:noFill/>
            <a:ln>
              <a:noFill/>
            </a:ln>
          </p:spPr>
        </p:pic>
        <p:pic>
          <p:nvPicPr>
            <p:cNvPr id="1338" name="Google Shape;1338;p24"/>
            <p:cNvPicPr preferRelativeResize="0"/>
            <p:nvPr/>
          </p:nvPicPr>
          <p:blipFill>
            <a:blip r:embed="rId3">
              <a:alphaModFix amt="40000"/>
            </a:blip>
            <a:stretch>
              <a:fillRect/>
            </a:stretch>
          </p:blipFill>
          <p:spPr>
            <a:xfrm>
              <a:off x="7803050" y="-104675"/>
              <a:ext cx="1177350" cy="1177350"/>
            </a:xfrm>
            <a:prstGeom prst="rect">
              <a:avLst/>
            </a:prstGeom>
            <a:noFill/>
            <a:ln>
              <a:noFill/>
            </a:ln>
          </p:spPr>
        </p:pic>
        <p:pic>
          <p:nvPicPr>
            <p:cNvPr id="1339" name="Google Shape;1339;p24"/>
            <p:cNvPicPr preferRelativeResize="0"/>
            <p:nvPr/>
          </p:nvPicPr>
          <p:blipFill>
            <a:blip r:embed="rId3">
              <a:alphaModFix amt="40000"/>
            </a:blip>
            <a:stretch>
              <a:fillRect/>
            </a:stretch>
          </p:blipFill>
          <p:spPr>
            <a:xfrm>
              <a:off x="8100400" y="1072675"/>
              <a:ext cx="1177350" cy="1177350"/>
            </a:xfrm>
            <a:prstGeom prst="rect">
              <a:avLst/>
            </a:prstGeom>
            <a:noFill/>
            <a:ln>
              <a:noFill/>
            </a:ln>
          </p:spPr>
        </p:pic>
      </p:grpSp>
    </p:spTree>
    <p:extLst>
      <p:ext uri="{BB962C8B-B14F-4D97-AF65-F5344CB8AC3E}">
        <p14:creationId xmlns:p14="http://schemas.microsoft.com/office/powerpoint/2010/main" val="326460604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340"/>
        <p:cNvGrpSpPr/>
        <p:nvPr/>
      </p:nvGrpSpPr>
      <p:grpSpPr>
        <a:xfrm>
          <a:off x="0" y="0"/>
          <a:ext cx="0" cy="0"/>
          <a:chOff x="0" y="0"/>
          <a:chExt cx="0" cy="0"/>
        </a:xfrm>
      </p:grpSpPr>
      <p:pic>
        <p:nvPicPr>
          <p:cNvPr id="1341" name="Google Shape;1341;p25"/>
          <p:cNvPicPr preferRelativeResize="0"/>
          <p:nvPr/>
        </p:nvPicPr>
        <p:blipFill>
          <a:blip r:embed="rId2">
            <a:alphaModFix amt="20000"/>
          </a:blip>
          <a:stretch>
            <a:fillRect/>
          </a:stretch>
        </p:blipFill>
        <p:spPr>
          <a:xfrm>
            <a:off x="0" y="0"/>
            <a:ext cx="12192003" cy="6858000"/>
          </a:xfrm>
          <a:prstGeom prst="rect">
            <a:avLst/>
          </a:prstGeom>
          <a:noFill/>
          <a:ln>
            <a:noFill/>
          </a:ln>
        </p:spPr>
      </p:pic>
      <p:grpSp>
        <p:nvGrpSpPr>
          <p:cNvPr id="1342" name="Google Shape;1342;p25"/>
          <p:cNvGrpSpPr/>
          <p:nvPr/>
        </p:nvGrpSpPr>
        <p:grpSpPr>
          <a:xfrm>
            <a:off x="-2245778" y="482277"/>
            <a:ext cx="4614211" cy="2301391"/>
            <a:chOff x="-1684333" y="361707"/>
            <a:chExt cx="3460658" cy="1726043"/>
          </a:xfrm>
        </p:grpSpPr>
        <p:grpSp>
          <p:nvGrpSpPr>
            <p:cNvPr id="1343" name="Google Shape;1343;p25"/>
            <p:cNvGrpSpPr/>
            <p:nvPr/>
          </p:nvGrpSpPr>
          <p:grpSpPr>
            <a:xfrm>
              <a:off x="-1684333" y="361707"/>
              <a:ext cx="2907181" cy="1177348"/>
              <a:chOff x="2442775" y="3274750"/>
              <a:chExt cx="1690025" cy="684425"/>
            </a:xfrm>
          </p:grpSpPr>
          <p:sp>
            <p:nvSpPr>
              <p:cNvPr id="1344" name="Google Shape;1344;p25"/>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5" name="Google Shape;1345;p25"/>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6" name="Google Shape;1346;p25"/>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7" name="Google Shape;1347;p25"/>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8" name="Google Shape;1348;p25"/>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9" name="Google Shape;1349;p25"/>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0" name="Google Shape;1350;p25"/>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1" name="Google Shape;1351;p25"/>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2" name="Google Shape;1352;p25"/>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3" name="Google Shape;1353;p25"/>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4" name="Google Shape;1354;p25"/>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5" name="Google Shape;1355;p25"/>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6" name="Google Shape;1356;p25"/>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7" name="Google Shape;1357;p25"/>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8" name="Google Shape;1358;p25"/>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9" name="Google Shape;1359;p25"/>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0" name="Google Shape;1360;p25"/>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1" name="Google Shape;1361;p25"/>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2" name="Google Shape;1362;p25"/>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3" name="Google Shape;1363;p25"/>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4" name="Google Shape;1364;p25"/>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365" name="Google Shape;1365;p25"/>
            <p:cNvPicPr preferRelativeResize="0"/>
            <p:nvPr/>
          </p:nvPicPr>
          <p:blipFill>
            <a:blip r:embed="rId3">
              <a:alphaModFix amt="40000"/>
            </a:blip>
            <a:stretch>
              <a:fillRect/>
            </a:stretch>
          </p:blipFill>
          <p:spPr>
            <a:xfrm>
              <a:off x="598975" y="776575"/>
              <a:ext cx="1177350" cy="1177350"/>
            </a:xfrm>
            <a:prstGeom prst="rect">
              <a:avLst/>
            </a:prstGeom>
            <a:noFill/>
            <a:ln>
              <a:noFill/>
            </a:ln>
          </p:spPr>
        </p:pic>
        <p:pic>
          <p:nvPicPr>
            <p:cNvPr id="1366" name="Google Shape;1366;p25"/>
            <p:cNvPicPr preferRelativeResize="0"/>
            <p:nvPr/>
          </p:nvPicPr>
          <p:blipFill>
            <a:blip r:embed="rId3">
              <a:alphaModFix amt="40000"/>
            </a:blip>
            <a:stretch>
              <a:fillRect/>
            </a:stretch>
          </p:blipFill>
          <p:spPr>
            <a:xfrm>
              <a:off x="-367450" y="910400"/>
              <a:ext cx="1177350" cy="1177350"/>
            </a:xfrm>
            <a:prstGeom prst="rect">
              <a:avLst/>
            </a:prstGeom>
            <a:noFill/>
            <a:ln>
              <a:noFill/>
            </a:ln>
          </p:spPr>
        </p:pic>
      </p:grpSp>
      <p:grpSp>
        <p:nvGrpSpPr>
          <p:cNvPr id="1367" name="Google Shape;1367;p25"/>
          <p:cNvGrpSpPr/>
          <p:nvPr/>
        </p:nvGrpSpPr>
        <p:grpSpPr>
          <a:xfrm>
            <a:off x="9803833" y="4936746"/>
            <a:ext cx="5321616" cy="2371821"/>
            <a:chOff x="7352875" y="3702559"/>
            <a:chExt cx="3991212" cy="1778866"/>
          </a:xfrm>
        </p:grpSpPr>
        <p:grpSp>
          <p:nvGrpSpPr>
            <p:cNvPr id="1368" name="Google Shape;1368;p25"/>
            <p:cNvGrpSpPr/>
            <p:nvPr/>
          </p:nvGrpSpPr>
          <p:grpSpPr>
            <a:xfrm>
              <a:off x="7802532" y="3702559"/>
              <a:ext cx="3541556" cy="1323917"/>
              <a:chOff x="2133050" y="2071900"/>
              <a:chExt cx="2132825" cy="797300"/>
            </a:xfrm>
          </p:grpSpPr>
          <p:sp>
            <p:nvSpPr>
              <p:cNvPr id="1369" name="Google Shape;1369;p25"/>
              <p:cNvSpPr/>
              <p:nvPr/>
            </p:nvSpPr>
            <p:spPr>
              <a:xfrm>
                <a:off x="2270875" y="2219625"/>
                <a:ext cx="747000" cy="267375"/>
              </a:xfrm>
              <a:custGeom>
                <a:avLst/>
                <a:gdLst/>
                <a:ahLst/>
                <a:cxnLst/>
                <a:rect l="l" t="t" r="r" b="b"/>
                <a:pathLst>
                  <a:path w="29880" h="10695" extrusionOk="0">
                    <a:moveTo>
                      <a:pt x="20359" y="1"/>
                    </a:moveTo>
                    <a:lnTo>
                      <a:pt x="17111" y="3359"/>
                    </a:lnTo>
                    <a:lnTo>
                      <a:pt x="5799" y="3359"/>
                    </a:lnTo>
                    <a:lnTo>
                      <a:pt x="1" y="9126"/>
                    </a:lnTo>
                    <a:lnTo>
                      <a:pt x="1" y="10694"/>
                    </a:lnTo>
                    <a:lnTo>
                      <a:pt x="191" y="10694"/>
                    </a:lnTo>
                    <a:lnTo>
                      <a:pt x="191" y="9205"/>
                    </a:lnTo>
                    <a:lnTo>
                      <a:pt x="5878" y="3565"/>
                    </a:lnTo>
                    <a:lnTo>
                      <a:pt x="17190" y="3565"/>
                    </a:lnTo>
                    <a:lnTo>
                      <a:pt x="20438" y="191"/>
                    </a:lnTo>
                    <a:lnTo>
                      <a:pt x="29405" y="191"/>
                    </a:lnTo>
                    <a:lnTo>
                      <a:pt x="29737" y="507"/>
                    </a:lnTo>
                    <a:lnTo>
                      <a:pt x="29880" y="365"/>
                    </a:lnTo>
                    <a:lnTo>
                      <a:pt x="29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0" name="Google Shape;1370;p25"/>
              <p:cNvSpPr/>
              <p:nvPr/>
            </p:nvSpPr>
            <p:spPr>
              <a:xfrm>
                <a:off x="2182175" y="2199825"/>
                <a:ext cx="1311375" cy="282025"/>
              </a:xfrm>
              <a:custGeom>
                <a:avLst/>
                <a:gdLst/>
                <a:ahLst/>
                <a:cxnLst/>
                <a:rect l="l" t="t" r="r" b="b"/>
                <a:pathLst>
                  <a:path w="52455" h="11281" extrusionOk="0">
                    <a:moveTo>
                      <a:pt x="23907" y="0"/>
                    </a:moveTo>
                    <a:lnTo>
                      <a:pt x="20659" y="3359"/>
                    </a:lnTo>
                    <a:lnTo>
                      <a:pt x="9347" y="3359"/>
                    </a:lnTo>
                    <a:lnTo>
                      <a:pt x="1505" y="11090"/>
                    </a:lnTo>
                    <a:lnTo>
                      <a:pt x="0" y="11090"/>
                    </a:lnTo>
                    <a:lnTo>
                      <a:pt x="0" y="11280"/>
                    </a:lnTo>
                    <a:lnTo>
                      <a:pt x="1584" y="11280"/>
                    </a:lnTo>
                    <a:lnTo>
                      <a:pt x="9426" y="3565"/>
                    </a:lnTo>
                    <a:lnTo>
                      <a:pt x="20738" y="3565"/>
                    </a:lnTo>
                    <a:lnTo>
                      <a:pt x="23986" y="190"/>
                    </a:lnTo>
                    <a:lnTo>
                      <a:pt x="52455" y="190"/>
                    </a:lnTo>
                    <a:lnTo>
                      <a:pt x="52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1" name="Google Shape;1371;p25"/>
              <p:cNvSpPr/>
              <p:nvPr/>
            </p:nvSpPr>
            <p:spPr>
              <a:xfrm>
                <a:off x="3182625" y="2105550"/>
                <a:ext cx="901850" cy="61825"/>
              </a:xfrm>
              <a:custGeom>
                <a:avLst/>
                <a:gdLst/>
                <a:ahLst/>
                <a:cxnLst/>
                <a:rect l="l" t="t" r="r" b="b"/>
                <a:pathLst>
                  <a:path w="36074" h="2473" extrusionOk="0">
                    <a:moveTo>
                      <a:pt x="33254" y="1"/>
                    </a:moveTo>
                    <a:lnTo>
                      <a:pt x="33254" y="207"/>
                    </a:lnTo>
                    <a:lnTo>
                      <a:pt x="34094" y="207"/>
                    </a:lnTo>
                    <a:lnTo>
                      <a:pt x="35646" y="2187"/>
                    </a:lnTo>
                    <a:lnTo>
                      <a:pt x="31559" y="2187"/>
                    </a:lnTo>
                    <a:lnTo>
                      <a:pt x="29658" y="207"/>
                    </a:lnTo>
                    <a:lnTo>
                      <a:pt x="27709" y="207"/>
                    </a:lnTo>
                    <a:lnTo>
                      <a:pt x="26014" y="1981"/>
                    </a:lnTo>
                    <a:lnTo>
                      <a:pt x="15986" y="1981"/>
                    </a:lnTo>
                    <a:lnTo>
                      <a:pt x="14417" y="207"/>
                    </a:lnTo>
                    <a:lnTo>
                      <a:pt x="1901" y="207"/>
                    </a:lnTo>
                    <a:lnTo>
                      <a:pt x="0" y="2361"/>
                    </a:lnTo>
                    <a:lnTo>
                      <a:pt x="159" y="2472"/>
                    </a:lnTo>
                    <a:lnTo>
                      <a:pt x="2012" y="397"/>
                    </a:lnTo>
                    <a:lnTo>
                      <a:pt x="14338" y="397"/>
                    </a:lnTo>
                    <a:lnTo>
                      <a:pt x="15906" y="2187"/>
                    </a:lnTo>
                    <a:lnTo>
                      <a:pt x="26093" y="2187"/>
                    </a:lnTo>
                    <a:lnTo>
                      <a:pt x="27788" y="397"/>
                    </a:lnTo>
                    <a:lnTo>
                      <a:pt x="29578" y="397"/>
                    </a:lnTo>
                    <a:lnTo>
                      <a:pt x="31480" y="2377"/>
                    </a:lnTo>
                    <a:lnTo>
                      <a:pt x="36074" y="2377"/>
                    </a:lnTo>
                    <a:lnTo>
                      <a:pt x="34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2" name="Google Shape;1372;p25"/>
              <p:cNvSpPr/>
              <p:nvPr/>
            </p:nvSpPr>
            <p:spPr>
              <a:xfrm>
                <a:off x="3306975" y="2135275"/>
                <a:ext cx="934350" cy="79225"/>
              </a:xfrm>
              <a:custGeom>
                <a:avLst/>
                <a:gdLst/>
                <a:ahLst/>
                <a:cxnLst/>
                <a:rect l="l" t="t" r="r" b="b"/>
                <a:pathLst>
                  <a:path w="37374" h="3169" extrusionOk="0">
                    <a:moveTo>
                      <a:pt x="96" y="0"/>
                    </a:moveTo>
                    <a:lnTo>
                      <a:pt x="96" y="206"/>
                    </a:lnTo>
                    <a:lnTo>
                      <a:pt x="8730" y="206"/>
                    </a:lnTo>
                    <a:lnTo>
                      <a:pt x="10932" y="2376"/>
                    </a:lnTo>
                    <a:lnTo>
                      <a:pt x="37168" y="2376"/>
                    </a:lnTo>
                    <a:lnTo>
                      <a:pt x="37168" y="2978"/>
                    </a:lnTo>
                    <a:lnTo>
                      <a:pt x="11012" y="2978"/>
                    </a:lnTo>
                    <a:lnTo>
                      <a:pt x="8809" y="792"/>
                    </a:lnTo>
                    <a:lnTo>
                      <a:pt x="1" y="792"/>
                    </a:lnTo>
                    <a:lnTo>
                      <a:pt x="1" y="998"/>
                    </a:lnTo>
                    <a:lnTo>
                      <a:pt x="8730" y="998"/>
                    </a:lnTo>
                    <a:lnTo>
                      <a:pt x="10932" y="3169"/>
                    </a:lnTo>
                    <a:lnTo>
                      <a:pt x="37374" y="3169"/>
                    </a:lnTo>
                    <a:lnTo>
                      <a:pt x="37374" y="2186"/>
                    </a:lnTo>
                    <a:lnTo>
                      <a:pt x="11012" y="2186"/>
                    </a:lnTo>
                    <a:lnTo>
                      <a:pt x="8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3" name="Google Shape;1373;p25"/>
              <p:cNvSpPr/>
              <p:nvPr/>
            </p:nvSpPr>
            <p:spPr>
              <a:xfrm>
                <a:off x="2627350" y="2303600"/>
                <a:ext cx="1638525" cy="516475"/>
              </a:xfrm>
              <a:custGeom>
                <a:avLst/>
                <a:gdLst/>
                <a:ahLst/>
                <a:cxnLst/>
                <a:rect l="l" t="t" r="r" b="b"/>
                <a:pathLst>
                  <a:path w="65541" h="20659" extrusionOk="0">
                    <a:moveTo>
                      <a:pt x="40747" y="0"/>
                    </a:moveTo>
                    <a:lnTo>
                      <a:pt x="34743" y="5941"/>
                    </a:lnTo>
                    <a:lnTo>
                      <a:pt x="31923" y="5941"/>
                    </a:lnTo>
                    <a:lnTo>
                      <a:pt x="29420" y="3375"/>
                    </a:lnTo>
                    <a:lnTo>
                      <a:pt x="21293" y="3375"/>
                    </a:lnTo>
                    <a:lnTo>
                      <a:pt x="13926" y="10694"/>
                    </a:lnTo>
                    <a:lnTo>
                      <a:pt x="8016" y="10694"/>
                    </a:lnTo>
                    <a:lnTo>
                      <a:pt x="6844" y="11882"/>
                    </a:lnTo>
                    <a:lnTo>
                      <a:pt x="3660" y="11882"/>
                    </a:lnTo>
                    <a:lnTo>
                      <a:pt x="2377" y="13245"/>
                    </a:lnTo>
                    <a:lnTo>
                      <a:pt x="2377" y="17189"/>
                    </a:lnTo>
                    <a:lnTo>
                      <a:pt x="0" y="19645"/>
                    </a:lnTo>
                    <a:lnTo>
                      <a:pt x="0" y="20659"/>
                    </a:lnTo>
                    <a:lnTo>
                      <a:pt x="190" y="20659"/>
                    </a:lnTo>
                    <a:lnTo>
                      <a:pt x="190" y="19724"/>
                    </a:lnTo>
                    <a:lnTo>
                      <a:pt x="2567" y="17269"/>
                    </a:lnTo>
                    <a:lnTo>
                      <a:pt x="2567" y="13324"/>
                    </a:lnTo>
                    <a:lnTo>
                      <a:pt x="3739" y="12088"/>
                    </a:lnTo>
                    <a:lnTo>
                      <a:pt x="6923" y="12088"/>
                    </a:lnTo>
                    <a:lnTo>
                      <a:pt x="8096" y="10900"/>
                    </a:lnTo>
                    <a:lnTo>
                      <a:pt x="14005" y="10900"/>
                    </a:lnTo>
                    <a:lnTo>
                      <a:pt x="21372" y="3565"/>
                    </a:lnTo>
                    <a:lnTo>
                      <a:pt x="29341" y="3565"/>
                    </a:lnTo>
                    <a:lnTo>
                      <a:pt x="31844" y="6147"/>
                    </a:lnTo>
                    <a:lnTo>
                      <a:pt x="34838" y="6147"/>
                    </a:lnTo>
                    <a:lnTo>
                      <a:pt x="40826" y="206"/>
                    </a:lnTo>
                    <a:lnTo>
                      <a:pt x="55354" y="206"/>
                    </a:lnTo>
                    <a:lnTo>
                      <a:pt x="57144" y="1980"/>
                    </a:lnTo>
                    <a:lnTo>
                      <a:pt x="65541" y="1980"/>
                    </a:lnTo>
                    <a:lnTo>
                      <a:pt x="65541" y="1790"/>
                    </a:lnTo>
                    <a:lnTo>
                      <a:pt x="57223" y="1790"/>
                    </a:lnTo>
                    <a:lnTo>
                      <a:pt x="55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4" name="Google Shape;1374;p25"/>
              <p:cNvSpPr/>
              <p:nvPr/>
            </p:nvSpPr>
            <p:spPr>
              <a:xfrm>
                <a:off x="2216225" y="2328550"/>
                <a:ext cx="1225450" cy="460250"/>
              </a:xfrm>
              <a:custGeom>
                <a:avLst/>
                <a:gdLst/>
                <a:ahLst/>
                <a:cxnLst/>
                <a:rect l="l" t="t" r="r" b="b"/>
                <a:pathLst>
                  <a:path w="49018" h="18410" extrusionOk="0">
                    <a:moveTo>
                      <a:pt x="37928" y="0"/>
                    </a:moveTo>
                    <a:lnTo>
                      <a:pt x="31242" y="6923"/>
                    </a:lnTo>
                    <a:lnTo>
                      <a:pt x="13039" y="6923"/>
                    </a:lnTo>
                    <a:lnTo>
                      <a:pt x="9950" y="10076"/>
                    </a:lnTo>
                    <a:lnTo>
                      <a:pt x="9902" y="10092"/>
                    </a:lnTo>
                    <a:lnTo>
                      <a:pt x="9902" y="12357"/>
                    </a:lnTo>
                    <a:lnTo>
                      <a:pt x="7130" y="15162"/>
                    </a:lnTo>
                    <a:lnTo>
                      <a:pt x="7130" y="17110"/>
                    </a:lnTo>
                    <a:lnTo>
                      <a:pt x="5878" y="18219"/>
                    </a:lnTo>
                    <a:lnTo>
                      <a:pt x="2488" y="18219"/>
                    </a:lnTo>
                    <a:lnTo>
                      <a:pt x="1189" y="17031"/>
                    </a:lnTo>
                    <a:lnTo>
                      <a:pt x="1" y="17031"/>
                    </a:lnTo>
                    <a:lnTo>
                      <a:pt x="1" y="17221"/>
                    </a:lnTo>
                    <a:lnTo>
                      <a:pt x="1141" y="17221"/>
                    </a:lnTo>
                    <a:lnTo>
                      <a:pt x="2409" y="18409"/>
                    </a:lnTo>
                    <a:lnTo>
                      <a:pt x="5942" y="18409"/>
                    </a:lnTo>
                    <a:lnTo>
                      <a:pt x="7336" y="17189"/>
                    </a:lnTo>
                    <a:lnTo>
                      <a:pt x="7336" y="15241"/>
                    </a:lnTo>
                    <a:lnTo>
                      <a:pt x="10108" y="12437"/>
                    </a:lnTo>
                    <a:lnTo>
                      <a:pt x="10108" y="10171"/>
                    </a:lnTo>
                    <a:lnTo>
                      <a:pt x="13118" y="7129"/>
                    </a:lnTo>
                    <a:lnTo>
                      <a:pt x="31321" y="7129"/>
                    </a:lnTo>
                    <a:lnTo>
                      <a:pt x="38007" y="190"/>
                    </a:lnTo>
                    <a:lnTo>
                      <a:pt x="45912" y="190"/>
                    </a:lnTo>
                    <a:lnTo>
                      <a:pt x="48780" y="2963"/>
                    </a:lnTo>
                    <a:lnTo>
                      <a:pt x="48796" y="3834"/>
                    </a:lnTo>
                    <a:lnTo>
                      <a:pt x="45992" y="982"/>
                    </a:lnTo>
                    <a:lnTo>
                      <a:pt x="37928" y="982"/>
                    </a:lnTo>
                    <a:lnTo>
                      <a:pt x="31242" y="7716"/>
                    </a:lnTo>
                    <a:lnTo>
                      <a:pt x="13372" y="7716"/>
                    </a:lnTo>
                    <a:lnTo>
                      <a:pt x="12279" y="8872"/>
                    </a:lnTo>
                    <a:lnTo>
                      <a:pt x="12279" y="10884"/>
                    </a:lnTo>
                    <a:lnTo>
                      <a:pt x="12484" y="10884"/>
                    </a:lnTo>
                    <a:lnTo>
                      <a:pt x="12484" y="8951"/>
                    </a:lnTo>
                    <a:lnTo>
                      <a:pt x="13451" y="7922"/>
                    </a:lnTo>
                    <a:lnTo>
                      <a:pt x="31321" y="7922"/>
                    </a:lnTo>
                    <a:lnTo>
                      <a:pt x="38007" y="1188"/>
                    </a:lnTo>
                    <a:lnTo>
                      <a:pt x="45912" y="1188"/>
                    </a:lnTo>
                    <a:lnTo>
                      <a:pt x="49017" y="4357"/>
                    </a:lnTo>
                    <a:lnTo>
                      <a:pt x="48986" y="2884"/>
                    </a:lnTo>
                    <a:lnTo>
                      <a:pt x="45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5" name="Google Shape;1375;p25"/>
              <p:cNvSpPr/>
              <p:nvPr/>
            </p:nvSpPr>
            <p:spPr>
              <a:xfrm>
                <a:off x="2338600" y="2308750"/>
                <a:ext cx="1145850" cy="383400"/>
              </a:xfrm>
              <a:custGeom>
                <a:avLst/>
                <a:gdLst/>
                <a:ahLst/>
                <a:cxnLst/>
                <a:rect l="l" t="t" r="r" b="b"/>
                <a:pathLst>
                  <a:path w="45834" h="15336" extrusionOk="0">
                    <a:moveTo>
                      <a:pt x="32763" y="0"/>
                    </a:moveTo>
                    <a:lnTo>
                      <a:pt x="25919" y="6923"/>
                    </a:lnTo>
                    <a:lnTo>
                      <a:pt x="10457" y="6923"/>
                    </a:lnTo>
                    <a:lnTo>
                      <a:pt x="8096" y="4547"/>
                    </a:lnTo>
                    <a:lnTo>
                      <a:pt x="4215" y="4547"/>
                    </a:lnTo>
                    <a:lnTo>
                      <a:pt x="3233" y="5513"/>
                    </a:lnTo>
                    <a:lnTo>
                      <a:pt x="3233" y="12009"/>
                    </a:lnTo>
                    <a:lnTo>
                      <a:pt x="1" y="15209"/>
                    </a:lnTo>
                    <a:lnTo>
                      <a:pt x="143" y="15336"/>
                    </a:lnTo>
                    <a:lnTo>
                      <a:pt x="3423" y="12088"/>
                    </a:lnTo>
                    <a:lnTo>
                      <a:pt x="3423" y="5593"/>
                    </a:lnTo>
                    <a:lnTo>
                      <a:pt x="4294" y="4753"/>
                    </a:lnTo>
                    <a:lnTo>
                      <a:pt x="8017" y="4753"/>
                    </a:lnTo>
                    <a:lnTo>
                      <a:pt x="10378" y="7129"/>
                    </a:lnTo>
                    <a:lnTo>
                      <a:pt x="25999" y="7129"/>
                    </a:lnTo>
                    <a:lnTo>
                      <a:pt x="32843" y="190"/>
                    </a:lnTo>
                    <a:lnTo>
                      <a:pt x="43916" y="190"/>
                    </a:lnTo>
                    <a:lnTo>
                      <a:pt x="45691" y="1933"/>
                    </a:lnTo>
                    <a:lnTo>
                      <a:pt x="45833" y="1774"/>
                    </a:lnTo>
                    <a:lnTo>
                      <a:pt x="4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6" name="Google Shape;1376;p25"/>
              <p:cNvSpPr/>
              <p:nvPr/>
            </p:nvSpPr>
            <p:spPr>
              <a:xfrm>
                <a:off x="2270875" y="2288925"/>
                <a:ext cx="1995000" cy="386200"/>
              </a:xfrm>
              <a:custGeom>
                <a:avLst/>
                <a:gdLst/>
                <a:ahLst/>
                <a:cxnLst/>
                <a:rect l="l" t="t" r="r" b="b"/>
                <a:pathLst>
                  <a:path w="79800" h="15448" extrusionOk="0">
                    <a:moveTo>
                      <a:pt x="34886" y="1"/>
                    </a:moveTo>
                    <a:lnTo>
                      <a:pt x="28074" y="6734"/>
                    </a:lnTo>
                    <a:lnTo>
                      <a:pt x="13720" y="6734"/>
                    </a:lnTo>
                    <a:lnTo>
                      <a:pt x="11360" y="4358"/>
                    </a:lnTo>
                    <a:lnTo>
                      <a:pt x="6084" y="4358"/>
                    </a:lnTo>
                    <a:lnTo>
                      <a:pt x="5150" y="5482"/>
                    </a:lnTo>
                    <a:lnTo>
                      <a:pt x="5150" y="11978"/>
                    </a:lnTo>
                    <a:lnTo>
                      <a:pt x="1918" y="15242"/>
                    </a:lnTo>
                    <a:lnTo>
                      <a:pt x="1" y="15242"/>
                    </a:lnTo>
                    <a:lnTo>
                      <a:pt x="1" y="15447"/>
                    </a:lnTo>
                    <a:lnTo>
                      <a:pt x="1997" y="15447"/>
                    </a:lnTo>
                    <a:lnTo>
                      <a:pt x="5340" y="12057"/>
                    </a:lnTo>
                    <a:lnTo>
                      <a:pt x="5340" y="5546"/>
                    </a:lnTo>
                    <a:lnTo>
                      <a:pt x="6179" y="4548"/>
                    </a:lnTo>
                    <a:lnTo>
                      <a:pt x="11281" y="4548"/>
                    </a:lnTo>
                    <a:lnTo>
                      <a:pt x="13641" y="6924"/>
                    </a:lnTo>
                    <a:lnTo>
                      <a:pt x="28153" y="6924"/>
                    </a:lnTo>
                    <a:lnTo>
                      <a:pt x="34997" y="191"/>
                    </a:lnTo>
                    <a:lnTo>
                      <a:pt x="79800" y="191"/>
                    </a:lnTo>
                    <a:lnTo>
                      <a:pt x="79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7" name="Google Shape;1377;p25"/>
              <p:cNvSpPr/>
              <p:nvPr/>
            </p:nvSpPr>
            <p:spPr>
              <a:xfrm>
                <a:off x="2607925" y="2239425"/>
                <a:ext cx="850775" cy="188150"/>
              </a:xfrm>
              <a:custGeom>
                <a:avLst/>
                <a:gdLst/>
                <a:ahLst/>
                <a:cxnLst/>
                <a:rect l="l" t="t" r="r" b="b"/>
                <a:pathLst>
                  <a:path w="34031" h="7526" extrusionOk="0">
                    <a:moveTo>
                      <a:pt x="20580" y="1"/>
                    </a:moveTo>
                    <a:lnTo>
                      <a:pt x="14592" y="5736"/>
                    </a:lnTo>
                    <a:lnTo>
                      <a:pt x="11978" y="5736"/>
                    </a:lnTo>
                    <a:lnTo>
                      <a:pt x="11075" y="4944"/>
                    </a:lnTo>
                    <a:lnTo>
                      <a:pt x="9665" y="4944"/>
                    </a:lnTo>
                    <a:lnTo>
                      <a:pt x="7653" y="6924"/>
                    </a:lnTo>
                    <a:lnTo>
                      <a:pt x="1363" y="6924"/>
                    </a:lnTo>
                    <a:lnTo>
                      <a:pt x="460" y="5942"/>
                    </a:lnTo>
                    <a:lnTo>
                      <a:pt x="5562" y="5942"/>
                    </a:lnTo>
                    <a:lnTo>
                      <a:pt x="7193" y="4310"/>
                    </a:lnTo>
                    <a:lnTo>
                      <a:pt x="7051" y="4167"/>
                    </a:lnTo>
                    <a:lnTo>
                      <a:pt x="5467" y="5736"/>
                    </a:lnTo>
                    <a:lnTo>
                      <a:pt x="1" y="5736"/>
                    </a:lnTo>
                    <a:lnTo>
                      <a:pt x="1268" y="7130"/>
                    </a:lnTo>
                    <a:lnTo>
                      <a:pt x="7732" y="7130"/>
                    </a:lnTo>
                    <a:lnTo>
                      <a:pt x="9744" y="5149"/>
                    </a:lnTo>
                    <a:lnTo>
                      <a:pt x="11011" y="5149"/>
                    </a:lnTo>
                    <a:lnTo>
                      <a:pt x="11899" y="5942"/>
                    </a:lnTo>
                    <a:lnTo>
                      <a:pt x="14671" y="5942"/>
                    </a:lnTo>
                    <a:lnTo>
                      <a:pt x="20660" y="191"/>
                    </a:lnTo>
                    <a:lnTo>
                      <a:pt x="25476" y="191"/>
                    </a:lnTo>
                    <a:lnTo>
                      <a:pt x="32969" y="207"/>
                    </a:lnTo>
                    <a:lnTo>
                      <a:pt x="33540" y="793"/>
                    </a:lnTo>
                    <a:lnTo>
                      <a:pt x="21135" y="793"/>
                    </a:lnTo>
                    <a:lnTo>
                      <a:pt x="14544" y="7320"/>
                    </a:lnTo>
                    <a:lnTo>
                      <a:pt x="10473" y="7320"/>
                    </a:lnTo>
                    <a:lnTo>
                      <a:pt x="10473" y="7526"/>
                    </a:lnTo>
                    <a:lnTo>
                      <a:pt x="14624" y="7526"/>
                    </a:lnTo>
                    <a:lnTo>
                      <a:pt x="21214" y="983"/>
                    </a:lnTo>
                    <a:lnTo>
                      <a:pt x="34031" y="983"/>
                    </a:lnTo>
                    <a:lnTo>
                      <a:pt x="33048" y="16"/>
                    </a:lnTo>
                    <a:lnTo>
                      <a:pt x="25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8" name="Google Shape;1378;p25"/>
              <p:cNvSpPr/>
              <p:nvPr/>
            </p:nvSpPr>
            <p:spPr>
              <a:xfrm>
                <a:off x="2686750" y="2749175"/>
                <a:ext cx="134675" cy="49125"/>
              </a:xfrm>
              <a:custGeom>
                <a:avLst/>
                <a:gdLst/>
                <a:ahLst/>
                <a:cxnLst/>
                <a:rect l="l" t="t" r="r" b="b"/>
                <a:pathLst>
                  <a:path w="5387" h="1965" extrusionOk="0">
                    <a:moveTo>
                      <a:pt x="1601" y="0"/>
                    </a:moveTo>
                    <a:lnTo>
                      <a:pt x="1" y="1648"/>
                    </a:lnTo>
                    <a:lnTo>
                      <a:pt x="143" y="1790"/>
                    </a:lnTo>
                    <a:lnTo>
                      <a:pt x="1680" y="206"/>
                    </a:lnTo>
                    <a:lnTo>
                      <a:pt x="3470" y="206"/>
                    </a:lnTo>
                    <a:lnTo>
                      <a:pt x="5229" y="1965"/>
                    </a:lnTo>
                    <a:lnTo>
                      <a:pt x="5387" y="1822"/>
                    </a:lnTo>
                    <a:lnTo>
                      <a:pt x="3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9" name="Google Shape;1379;p25"/>
              <p:cNvSpPr/>
              <p:nvPr/>
            </p:nvSpPr>
            <p:spPr>
              <a:xfrm>
                <a:off x="3467400" y="217645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0" name="Google Shape;1380;p25"/>
              <p:cNvSpPr/>
              <p:nvPr/>
            </p:nvSpPr>
            <p:spPr>
              <a:xfrm>
                <a:off x="2234450" y="2646575"/>
                <a:ext cx="46750" cy="46775"/>
              </a:xfrm>
              <a:custGeom>
                <a:avLst/>
                <a:gdLst/>
                <a:ahLst/>
                <a:cxnLst/>
                <a:rect l="l" t="t" r="r" b="b"/>
                <a:pathLst>
                  <a:path w="1870" h="1871" extrusionOk="0">
                    <a:moveTo>
                      <a:pt x="935" y="1"/>
                    </a:moveTo>
                    <a:cubicBezTo>
                      <a:pt x="428" y="1"/>
                      <a:pt x="0" y="429"/>
                      <a:pt x="0" y="936"/>
                    </a:cubicBezTo>
                    <a:cubicBezTo>
                      <a:pt x="0" y="1442"/>
                      <a:pt x="428" y="1870"/>
                      <a:pt x="935" y="1870"/>
                    </a:cubicBezTo>
                    <a:cubicBezTo>
                      <a:pt x="1458" y="1870"/>
                      <a:pt x="1870" y="1442"/>
                      <a:pt x="1870" y="936"/>
                    </a:cubicBezTo>
                    <a:cubicBezTo>
                      <a:pt x="1870" y="429"/>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1" name="Google Shape;1381;p25"/>
              <p:cNvSpPr/>
              <p:nvPr/>
            </p:nvSpPr>
            <p:spPr>
              <a:xfrm>
                <a:off x="2175025" y="2735700"/>
                <a:ext cx="46775" cy="46750"/>
              </a:xfrm>
              <a:custGeom>
                <a:avLst/>
                <a:gdLst/>
                <a:ahLst/>
                <a:cxnLst/>
                <a:rect l="l" t="t" r="r" b="b"/>
                <a:pathLst>
                  <a:path w="1871" h="1870" extrusionOk="0">
                    <a:moveTo>
                      <a:pt x="936" y="0"/>
                    </a:moveTo>
                    <a:cubicBezTo>
                      <a:pt x="429" y="0"/>
                      <a:pt x="1" y="428"/>
                      <a:pt x="1" y="935"/>
                    </a:cubicBezTo>
                    <a:cubicBezTo>
                      <a:pt x="1" y="1442"/>
                      <a:pt x="429" y="1870"/>
                      <a:pt x="936" y="1870"/>
                    </a:cubicBezTo>
                    <a:cubicBezTo>
                      <a:pt x="1458" y="1870"/>
                      <a:pt x="1870" y="1442"/>
                      <a:pt x="1870" y="935"/>
                    </a:cubicBezTo>
                    <a:cubicBezTo>
                      <a:pt x="1870" y="428"/>
                      <a:pt x="1458"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2" name="Google Shape;1382;p25"/>
              <p:cNvSpPr/>
              <p:nvPr/>
            </p:nvSpPr>
            <p:spPr>
              <a:xfrm>
                <a:off x="2502175" y="2587175"/>
                <a:ext cx="46375" cy="46750"/>
              </a:xfrm>
              <a:custGeom>
                <a:avLst/>
                <a:gdLst/>
                <a:ahLst/>
                <a:cxnLst/>
                <a:rect l="l" t="t" r="r" b="b"/>
                <a:pathLst>
                  <a:path w="1855" h="1870" extrusionOk="0">
                    <a:moveTo>
                      <a:pt x="920" y="0"/>
                    </a:moveTo>
                    <a:cubicBezTo>
                      <a:pt x="413" y="0"/>
                      <a:pt x="1" y="428"/>
                      <a:pt x="1" y="935"/>
                    </a:cubicBezTo>
                    <a:cubicBezTo>
                      <a:pt x="1" y="1442"/>
                      <a:pt x="413" y="1870"/>
                      <a:pt x="920" y="1870"/>
                    </a:cubicBezTo>
                    <a:cubicBezTo>
                      <a:pt x="1443" y="1870"/>
                      <a:pt x="1854" y="1442"/>
                      <a:pt x="1854" y="935"/>
                    </a:cubicBezTo>
                    <a:cubicBezTo>
                      <a:pt x="1854" y="428"/>
                      <a:pt x="1443" y="0"/>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3" name="Google Shape;1383;p25"/>
              <p:cNvSpPr/>
              <p:nvPr/>
            </p:nvSpPr>
            <p:spPr>
              <a:xfrm>
                <a:off x="2774275" y="2309925"/>
                <a:ext cx="46775" cy="46775"/>
              </a:xfrm>
              <a:custGeom>
                <a:avLst/>
                <a:gdLst/>
                <a:ahLst/>
                <a:cxnLst/>
                <a:rect l="l" t="t" r="r" b="b"/>
                <a:pathLst>
                  <a:path w="1871" h="1871" extrusionOk="0">
                    <a:moveTo>
                      <a:pt x="935" y="1"/>
                    </a:moveTo>
                    <a:cubicBezTo>
                      <a:pt x="413" y="1"/>
                      <a:pt x="1" y="428"/>
                      <a:pt x="1" y="935"/>
                    </a:cubicBezTo>
                    <a:cubicBezTo>
                      <a:pt x="1" y="1442"/>
                      <a:pt x="413" y="1870"/>
                      <a:pt x="935" y="1870"/>
                    </a:cubicBezTo>
                    <a:cubicBezTo>
                      <a:pt x="1442" y="1870"/>
                      <a:pt x="1870" y="1442"/>
                      <a:pt x="1870" y="935"/>
                    </a:cubicBezTo>
                    <a:cubicBezTo>
                      <a:pt x="1870" y="428"/>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4" name="Google Shape;1384;p25"/>
              <p:cNvSpPr/>
              <p:nvPr/>
            </p:nvSpPr>
            <p:spPr>
              <a:xfrm>
                <a:off x="2803975" y="2780450"/>
                <a:ext cx="46775" cy="46375"/>
              </a:xfrm>
              <a:custGeom>
                <a:avLst/>
                <a:gdLst/>
                <a:ahLst/>
                <a:cxnLst/>
                <a:rect l="l" t="t" r="r" b="b"/>
                <a:pathLst>
                  <a:path w="1871" h="1855" extrusionOk="0">
                    <a:moveTo>
                      <a:pt x="936" y="1"/>
                    </a:moveTo>
                    <a:cubicBezTo>
                      <a:pt x="413" y="1"/>
                      <a:pt x="1" y="413"/>
                      <a:pt x="1" y="935"/>
                    </a:cubicBezTo>
                    <a:cubicBezTo>
                      <a:pt x="1" y="1442"/>
                      <a:pt x="413" y="1854"/>
                      <a:pt x="936" y="1854"/>
                    </a:cubicBezTo>
                    <a:cubicBezTo>
                      <a:pt x="1443" y="1854"/>
                      <a:pt x="1870" y="1442"/>
                      <a:pt x="1870" y="935"/>
                    </a:cubicBezTo>
                    <a:cubicBezTo>
                      <a:pt x="1870" y="413"/>
                      <a:pt x="1443"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5" name="Google Shape;1385;p25"/>
              <p:cNvSpPr/>
              <p:nvPr/>
            </p:nvSpPr>
            <p:spPr>
              <a:xfrm>
                <a:off x="3462250" y="2334875"/>
                <a:ext cx="46750" cy="46375"/>
              </a:xfrm>
              <a:custGeom>
                <a:avLst/>
                <a:gdLst/>
                <a:ahLst/>
                <a:cxnLst/>
                <a:rect l="l" t="t" r="r" b="b"/>
                <a:pathLst>
                  <a:path w="1870" h="1855" extrusionOk="0">
                    <a:moveTo>
                      <a:pt x="935" y="1"/>
                    </a:moveTo>
                    <a:cubicBezTo>
                      <a:pt x="428" y="1"/>
                      <a:pt x="0" y="413"/>
                      <a:pt x="0" y="935"/>
                    </a:cubicBezTo>
                    <a:cubicBezTo>
                      <a:pt x="0" y="1442"/>
                      <a:pt x="428" y="1854"/>
                      <a:pt x="935" y="1854"/>
                    </a:cubicBezTo>
                    <a:cubicBezTo>
                      <a:pt x="1458" y="1854"/>
                      <a:pt x="1870" y="1442"/>
                      <a:pt x="1870" y="935"/>
                    </a:cubicBezTo>
                    <a:cubicBezTo>
                      <a:pt x="1870" y="413"/>
                      <a:pt x="1458"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6" name="Google Shape;1386;p25"/>
              <p:cNvSpPr/>
              <p:nvPr/>
            </p:nvSpPr>
            <p:spPr>
              <a:xfrm>
                <a:off x="3165600" y="2141600"/>
                <a:ext cx="46350" cy="46750"/>
              </a:xfrm>
              <a:custGeom>
                <a:avLst/>
                <a:gdLst/>
                <a:ahLst/>
                <a:cxnLst/>
                <a:rect l="l" t="t" r="r" b="b"/>
                <a:pathLst>
                  <a:path w="1854" h="1870" extrusionOk="0">
                    <a:moveTo>
                      <a:pt x="919" y="1"/>
                    </a:moveTo>
                    <a:cubicBezTo>
                      <a:pt x="412" y="1"/>
                      <a:pt x="0" y="428"/>
                      <a:pt x="0" y="935"/>
                    </a:cubicBezTo>
                    <a:cubicBezTo>
                      <a:pt x="0" y="1442"/>
                      <a:pt x="412" y="1870"/>
                      <a:pt x="919" y="1870"/>
                    </a:cubicBezTo>
                    <a:cubicBezTo>
                      <a:pt x="1442" y="1870"/>
                      <a:pt x="1854" y="1442"/>
                      <a:pt x="1854" y="935"/>
                    </a:cubicBezTo>
                    <a:cubicBezTo>
                      <a:pt x="1854" y="428"/>
                      <a:pt x="1442"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7" name="Google Shape;1387;p25"/>
              <p:cNvSpPr/>
              <p:nvPr/>
            </p:nvSpPr>
            <p:spPr>
              <a:xfrm>
                <a:off x="2843600" y="2404200"/>
                <a:ext cx="46750" cy="46350"/>
              </a:xfrm>
              <a:custGeom>
                <a:avLst/>
                <a:gdLst/>
                <a:ahLst/>
                <a:cxnLst/>
                <a:rect l="l" t="t" r="r" b="b"/>
                <a:pathLst>
                  <a:path w="1870" h="1854" extrusionOk="0">
                    <a:moveTo>
                      <a:pt x="935" y="0"/>
                    </a:moveTo>
                    <a:cubicBezTo>
                      <a:pt x="412" y="0"/>
                      <a:pt x="0" y="412"/>
                      <a:pt x="0" y="935"/>
                    </a:cubicBezTo>
                    <a:cubicBezTo>
                      <a:pt x="0" y="1442"/>
                      <a:pt x="412" y="1854"/>
                      <a:pt x="935" y="1854"/>
                    </a:cubicBezTo>
                    <a:cubicBezTo>
                      <a:pt x="1442" y="1854"/>
                      <a:pt x="1870" y="1442"/>
                      <a:pt x="1870" y="935"/>
                    </a:cubicBezTo>
                    <a:cubicBezTo>
                      <a:pt x="1870"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8" name="Google Shape;1388;p25"/>
              <p:cNvSpPr/>
              <p:nvPr/>
            </p:nvSpPr>
            <p:spPr>
              <a:xfrm>
                <a:off x="2249500" y="2483400"/>
                <a:ext cx="46350" cy="46375"/>
              </a:xfrm>
              <a:custGeom>
                <a:avLst/>
                <a:gdLst/>
                <a:ahLst/>
                <a:cxnLst/>
                <a:rect l="l" t="t" r="r" b="b"/>
                <a:pathLst>
                  <a:path w="1854" h="1855" extrusionOk="0">
                    <a:moveTo>
                      <a:pt x="935" y="1"/>
                    </a:moveTo>
                    <a:cubicBezTo>
                      <a:pt x="412" y="1"/>
                      <a:pt x="0" y="413"/>
                      <a:pt x="0" y="935"/>
                    </a:cubicBezTo>
                    <a:cubicBezTo>
                      <a:pt x="0" y="1442"/>
                      <a:pt x="412" y="1854"/>
                      <a:pt x="935" y="1854"/>
                    </a:cubicBezTo>
                    <a:cubicBezTo>
                      <a:pt x="1442" y="1854"/>
                      <a:pt x="1854" y="1442"/>
                      <a:pt x="1854" y="935"/>
                    </a:cubicBezTo>
                    <a:cubicBezTo>
                      <a:pt x="1854" y="413"/>
                      <a:pt x="1442"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9" name="Google Shape;1389;p25"/>
              <p:cNvSpPr/>
              <p:nvPr/>
            </p:nvSpPr>
            <p:spPr>
              <a:xfrm>
                <a:off x="2864575" y="2111500"/>
                <a:ext cx="217075" cy="25375"/>
              </a:xfrm>
              <a:custGeom>
                <a:avLst/>
                <a:gdLst/>
                <a:ahLst/>
                <a:cxnLst/>
                <a:rect l="l" t="t" r="r" b="b"/>
                <a:pathLst>
                  <a:path w="8683" h="1015" extrusionOk="0">
                    <a:moveTo>
                      <a:pt x="8556" y="0"/>
                    </a:moveTo>
                    <a:lnTo>
                      <a:pt x="7700" y="808"/>
                    </a:lnTo>
                    <a:lnTo>
                      <a:pt x="730" y="808"/>
                    </a:lnTo>
                    <a:lnTo>
                      <a:pt x="128" y="238"/>
                    </a:lnTo>
                    <a:lnTo>
                      <a:pt x="1" y="381"/>
                    </a:lnTo>
                    <a:lnTo>
                      <a:pt x="650" y="1014"/>
                    </a:lnTo>
                    <a:lnTo>
                      <a:pt x="7780" y="1014"/>
                    </a:lnTo>
                    <a:lnTo>
                      <a:pt x="8683" y="143"/>
                    </a:lnTo>
                    <a:lnTo>
                      <a:pt x="8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0" name="Google Shape;1390;p25"/>
              <p:cNvSpPr/>
              <p:nvPr/>
            </p:nvSpPr>
            <p:spPr>
              <a:xfrm>
                <a:off x="3067775" y="2079025"/>
                <a:ext cx="46750" cy="46350"/>
              </a:xfrm>
              <a:custGeom>
                <a:avLst/>
                <a:gdLst/>
                <a:ahLst/>
                <a:cxnLst/>
                <a:rect l="l" t="t" r="r" b="b"/>
                <a:pathLst>
                  <a:path w="1870" h="1854" extrusionOk="0">
                    <a:moveTo>
                      <a:pt x="935" y="0"/>
                    </a:moveTo>
                    <a:cubicBezTo>
                      <a:pt x="428" y="0"/>
                      <a:pt x="0" y="412"/>
                      <a:pt x="0" y="919"/>
                    </a:cubicBezTo>
                    <a:cubicBezTo>
                      <a:pt x="0" y="1442"/>
                      <a:pt x="428"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1" name="Google Shape;1391;p25"/>
              <p:cNvSpPr/>
              <p:nvPr/>
            </p:nvSpPr>
            <p:spPr>
              <a:xfrm>
                <a:off x="2827750" y="2071900"/>
                <a:ext cx="51500" cy="51500"/>
              </a:xfrm>
              <a:custGeom>
                <a:avLst/>
                <a:gdLst/>
                <a:ahLst/>
                <a:cxnLst/>
                <a:rect l="l" t="t" r="r" b="b"/>
                <a:pathLst>
                  <a:path w="2060" h="2060" extrusionOk="0">
                    <a:moveTo>
                      <a:pt x="1030" y="174"/>
                    </a:moveTo>
                    <a:cubicBezTo>
                      <a:pt x="1490" y="174"/>
                      <a:pt x="1870" y="555"/>
                      <a:pt x="1870" y="1014"/>
                    </a:cubicBezTo>
                    <a:cubicBezTo>
                      <a:pt x="1870" y="1474"/>
                      <a:pt x="1490" y="1838"/>
                      <a:pt x="1030" y="1838"/>
                    </a:cubicBezTo>
                    <a:cubicBezTo>
                      <a:pt x="571" y="1838"/>
                      <a:pt x="206" y="1474"/>
                      <a:pt x="206" y="1014"/>
                    </a:cubicBezTo>
                    <a:cubicBezTo>
                      <a:pt x="206" y="555"/>
                      <a:pt x="571" y="174"/>
                      <a:pt x="1030" y="174"/>
                    </a:cubicBezTo>
                    <a:close/>
                    <a:moveTo>
                      <a:pt x="1030" y="0"/>
                    </a:moveTo>
                    <a:cubicBezTo>
                      <a:pt x="476" y="0"/>
                      <a:pt x="0" y="460"/>
                      <a:pt x="0" y="1030"/>
                    </a:cubicBezTo>
                    <a:cubicBezTo>
                      <a:pt x="0" y="1600"/>
                      <a:pt x="476" y="2060"/>
                      <a:pt x="1030" y="2060"/>
                    </a:cubicBezTo>
                    <a:cubicBezTo>
                      <a:pt x="1601" y="2060"/>
                      <a:pt x="2060" y="1584"/>
                      <a:pt x="2060" y="1030"/>
                    </a:cubicBezTo>
                    <a:cubicBezTo>
                      <a:pt x="2060" y="460"/>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2" name="Google Shape;1392;p25"/>
              <p:cNvSpPr/>
              <p:nvPr/>
            </p:nvSpPr>
            <p:spPr>
              <a:xfrm>
                <a:off x="3261825" y="2119425"/>
                <a:ext cx="51525" cy="51500"/>
              </a:xfrm>
              <a:custGeom>
                <a:avLst/>
                <a:gdLst/>
                <a:ahLst/>
                <a:cxnLst/>
                <a:rect l="l" t="t" r="r" b="b"/>
                <a:pathLst>
                  <a:path w="2061" h="2060" extrusionOk="0">
                    <a:moveTo>
                      <a:pt x="1031" y="206"/>
                    </a:moveTo>
                    <a:cubicBezTo>
                      <a:pt x="1490" y="206"/>
                      <a:pt x="1870" y="571"/>
                      <a:pt x="1870" y="1030"/>
                    </a:cubicBezTo>
                    <a:cubicBezTo>
                      <a:pt x="1870" y="1490"/>
                      <a:pt x="1490" y="1870"/>
                      <a:pt x="1031" y="1870"/>
                    </a:cubicBezTo>
                    <a:cubicBezTo>
                      <a:pt x="587" y="1870"/>
                      <a:pt x="207" y="1490"/>
                      <a:pt x="207" y="1030"/>
                    </a:cubicBezTo>
                    <a:cubicBezTo>
                      <a:pt x="207" y="571"/>
                      <a:pt x="587" y="206"/>
                      <a:pt x="1031" y="206"/>
                    </a:cubicBezTo>
                    <a:close/>
                    <a:moveTo>
                      <a:pt x="1031" y="0"/>
                    </a:moveTo>
                    <a:cubicBezTo>
                      <a:pt x="460" y="0"/>
                      <a:pt x="1" y="460"/>
                      <a:pt x="1" y="1030"/>
                    </a:cubicBezTo>
                    <a:cubicBezTo>
                      <a:pt x="1" y="1600"/>
                      <a:pt x="476" y="2060"/>
                      <a:pt x="1031" y="2060"/>
                    </a:cubicBezTo>
                    <a:cubicBezTo>
                      <a:pt x="1585" y="2060"/>
                      <a:pt x="2060" y="1600"/>
                      <a:pt x="2060" y="1030"/>
                    </a:cubicBezTo>
                    <a:cubicBezTo>
                      <a:pt x="2060" y="460"/>
                      <a:pt x="158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3" name="Google Shape;1393;p25"/>
              <p:cNvSpPr/>
              <p:nvPr/>
            </p:nvSpPr>
            <p:spPr>
              <a:xfrm>
                <a:off x="3004400" y="2223575"/>
                <a:ext cx="51500" cy="51525"/>
              </a:xfrm>
              <a:custGeom>
                <a:avLst/>
                <a:gdLst/>
                <a:ahLst/>
                <a:cxnLst/>
                <a:rect l="l" t="t" r="r" b="b"/>
                <a:pathLst>
                  <a:path w="2060" h="2061" extrusionOk="0">
                    <a:moveTo>
                      <a:pt x="1030" y="191"/>
                    </a:moveTo>
                    <a:cubicBezTo>
                      <a:pt x="1489" y="191"/>
                      <a:pt x="1870" y="571"/>
                      <a:pt x="1870" y="1031"/>
                    </a:cubicBezTo>
                    <a:cubicBezTo>
                      <a:pt x="1870" y="1474"/>
                      <a:pt x="1489" y="1855"/>
                      <a:pt x="1030" y="1855"/>
                    </a:cubicBezTo>
                    <a:cubicBezTo>
                      <a:pt x="586" y="1855"/>
                      <a:pt x="206" y="1474"/>
                      <a:pt x="206" y="1031"/>
                    </a:cubicBezTo>
                    <a:cubicBezTo>
                      <a:pt x="206" y="571"/>
                      <a:pt x="586" y="191"/>
                      <a:pt x="1030" y="191"/>
                    </a:cubicBezTo>
                    <a:close/>
                    <a:moveTo>
                      <a:pt x="1030" y="1"/>
                    </a:moveTo>
                    <a:cubicBezTo>
                      <a:pt x="460" y="1"/>
                      <a:pt x="0" y="445"/>
                      <a:pt x="0" y="1031"/>
                    </a:cubicBezTo>
                    <a:cubicBezTo>
                      <a:pt x="0" y="1601"/>
                      <a:pt x="476" y="2060"/>
                      <a:pt x="1030" y="2060"/>
                    </a:cubicBezTo>
                    <a:cubicBezTo>
                      <a:pt x="1584" y="2060"/>
                      <a:pt x="2060" y="1601"/>
                      <a:pt x="2060" y="1031"/>
                    </a:cubicBezTo>
                    <a:cubicBezTo>
                      <a:pt x="2060" y="445"/>
                      <a:pt x="1584"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4" name="Google Shape;1394;p25"/>
              <p:cNvSpPr/>
              <p:nvPr/>
            </p:nvSpPr>
            <p:spPr>
              <a:xfrm>
                <a:off x="2301375" y="2683825"/>
                <a:ext cx="51525" cy="51500"/>
              </a:xfrm>
              <a:custGeom>
                <a:avLst/>
                <a:gdLst/>
                <a:ahLst/>
                <a:cxnLst/>
                <a:rect l="l" t="t" r="r" b="b"/>
                <a:pathLst>
                  <a:path w="2061" h="2060" extrusionOk="0">
                    <a:moveTo>
                      <a:pt x="1030" y="206"/>
                    </a:moveTo>
                    <a:cubicBezTo>
                      <a:pt x="1490" y="206"/>
                      <a:pt x="1870" y="570"/>
                      <a:pt x="1870" y="1030"/>
                    </a:cubicBezTo>
                    <a:cubicBezTo>
                      <a:pt x="1870" y="1489"/>
                      <a:pt x="1490" y="1869"/>
                      <a:pt x="1030" y="1869"/>
                    </a:cubicBezTo>
                    <a:cubicBezTo>
                      <a:pt x="571" y="1869"/>
                      <a:pt x="207" y="1489"/>
                      <a:pt x="207" y="1030"/>
                    </a:cubicBezTo>
                    <a:cubicBezTo>
                      <a:pt x="207" y="570"/>
                      <a:pt x="587" y="206"/>
                      <a:pt x="1030" y="206"/>
                    </a:cubicBezTo>
                    <a:close/>
                    <a:moveTo>
                      <a:pt x="1030" y="0"/>
                    </a:moveTo>
                    <a:cubicBezTo>
                      <a:pt x="460" y="0"/>
                      <a:pt x="1" y="459"/>
                      <a:pt x="1" y="1030"/>
                    </a:cubicBezTo>
                    <a:cubicBezTo>
                      <a:pt x="1" y="1600"/>
                      <a:pt x="476" y="2060"/>
                      <a:pt x="1030" y="2060"/>
                    </a:cubicBezTo>
                    <a:cubicBezTo>
                      <a:pt x="1585" y="2060"/>
                      <a:pt x="2060" y="1600"/>
                      <a:pt x="2060" y="1030"/>
                    </a:cubicBezTo>
                    <a:cubicBezTo>
                      <a:pt x="2060" y="459"/>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5" name="Google Shape;1395;p25"/>
              <p:cNvSpPr/>
              <p:nvPr/>
            </p:nvSpPr>
            <p:spPr>
              <a:xfrm>
                <a:off x="2133050" y="2456075"/>
                <a:ext cx="51525" cy="51525"/>
              </a:xfrm>
              <a:custGeom>
                <a:avLst/>
                <a:gdLst/>
                <a:ahLst/>
                <a:cxnLst/>
                <a:rect l="l" t="t" r="r" b="b"/>
                <a:pathLst>
                  <a:path w="2061" h="2061" extrusionOk="0">
                    <a:moveTo>
                      <a:pt x="1030" y="206"/>
                    </a:moveTo>
                    <a:cubicBezTo>
                      <a:pt x="1490" y="206"/>
                      <a:pt x="1870" y="571"/>
                      <a:pt x="1870" y="1030"/>
                    </a:cubicBezTo>
                    <a:cubicBezTo>
                      <a:pt x="1870" y="1490"/>
                      <a:pt x="1490" y="1870"/>
                      <a:pt x="1030" y="1870"/>
                    </a:cubicBezTo>
                    <a:cubicBezTo>
                      <a:pt x="587" y="1870"/>
                      <a:pt x="207" y="1490"/>
                      <a:pt x="207" y="1030"/>
                    </a:cubicBezTo>
                    <a:cubicBezTo>
                      <a:pt x="207" y="571"/>
                      <a:pt x="587" y="206"/>
                      <a:pt x="1030" y="206"/>
                    </a:cubicBezTo>
                    <a:close/>
                    <a:moveTo>
                      <a:pt x="1030" y="1"/>
                    </a:moveTo>
                    <a:cubicBezTo>
                      <a:pt x="460" y="1"/>
                      <a:pt x="1" y="460"/>
                      <a:pt x="1" y="1030"/>
                    </a:cubicBezTo>
                    <a:cubicBezTo>
                      <a:pt x="1" y="1601"/>
                      <a:pt x="476" y="2060"/>
                      <a:pt x="1030" y="2060"/>
                    </a:cubicBezTo>
                    <a:cubicBezTo>
                      <a:pt x="1585" y="2060"/>
                      <a:pt x="2060" y="1601"/>
                      <a:pt x="2060" y="1030"/>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6" name="Google Shape;1396;p25"/>
              <p:cNvSpPr/>
              <p:nvPr/>
            </p:nvSpPr>
            <p:spPr>
              <a:xfrm>
                <a:off x="2603575" y="2817275"/>
                <a:ext cx="51525" cy="51925"/>
              </a:xfrm>
              <a:custGeom>
                <a:avLst/>
                <a:gdLst/>
                <a:ahLst/>
                <a:cxnLst/>
                <a:rect l="l" t="t" r="r" b="b"/>
                <a:pathLst>
                  <a:path w="2061" h="2077" extrusionOk="0">
                    <a:moveTo>
                      <a:pt x="1030" y="207"/>
                    </a:moveTo>
                    <a:cubicBezTo>
                      <a:pt x="1490" y="207"/>
                      <a:pt x="1854" y="587"/>
                      <a:pt x="1854" y="1047"/>
                    </a:cubicBezTo>
                    <a:cubicBezTo>
                      <a:pt x="1854" y="1490"/>
                      <a:pt x="1490" y="1870"/>
                      <a:pt x="1030" y="1870"/>
                    </a:cubicBezTo>
                    <a:cubicBezTo>
                      <a:pt x="571" y="1870"/>
                      <a:pt x="191" y="1490"/>
                      <a:pt x="191" y="1047"/>
                    </a:cubicBezTo>
                    <a:cubicBezTo>
                      <a:pt x="191" y="587"/>
                      <a:pt x="571" y="207"/>
                      <a:pt x="1030" y="207"/>
                    </a:cubicBezTo>
                    <a:close/>
                    <a:moveTo>
                      <a:pt x="1030" y="1"/>
                    </a:moveTo>
                    <a:cubicBezTo>
                      <a:pt x="460" y="1"/>
                      <a:pt x="1" y="492"/>
                      <a:pt x="1" y="1031"/>
                    </a:cubicBezTo>
                    <a:cubicBezTo>
                      <a:pt x="1" y="1617"/>
                      <a:pt x="476" y="2076"/>
                      <a:pt x="1030" y="2076"/>
                    </a:cubicBezTo>
                    <a:cubicBezTo>
                      <a:pt x="1585" y="2076"/>
                      <a:pt x="2060" y="1601"/>
                      <a:pt x="2060" y="1031"/>
                    </a:cubicBezTo>
                    <a:cubicBezTo>
                      <a:pt x="2060" y="460"/>
                      <a:pt x="1585" y="1"/>
                      <a:pt x="1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7" name="Google Shape;1397;p25"/>
              <p:cNvSpPr/>
              <p:nvPr/>
            </p:nvSpPr>
            <p:spPr>
              <a:xfrm>
                <a:off x="2647925" y="2782825"/>
                <a:ext cx="51525" cy="51525"/>
              </a:xfrm>
              <a:custGeom>
                <a:avLst/>
                <a:gdLst/>
                <a:ahLst/>
                <a:cxnLst/>
                <a:rect l="l" t="t" r="r" b="b"/>
                <a:pathLst>
                  <a:path w="2061" h="2061" extrusionOk="0">
                    <a:moveTo>
                      <a:pt x="1031" y="207"/>
                    </a:moveTo>
                    <a:cubicBezTo>
                      <a:pt x="1490" y="207"/>
                      <a:pt x="1870" y="571"/>
                      <a:pt x="1870" y="1030"/>
                    </a:cubicBezTo>
                    <a:cubicBezTo>
                      <a:pt x="1870" y="1490"/>
                      <a:pt x="1490" y="1870"/>
                      <a:pt x="1031" y="1870"/>
                    </a:cubicBezTo>
                    <a:cubicBezTo>
                      <a:pt x="587" y="1870"/>
                      <a:pt x="207" y="1490"/>
                      <a:pt x="207" y="1030"/>
                    </a:cubicBezTo>
                    <a:cubicBezTo>
                      <a:pt x="207" y="571"/>
                      <a:pt x="587" y="207"/>
                      <a:pt x="1031" y="207"/>
                    </a:cubicBezTo>
                    <a:close/>
                    <a:moveTo>
                      <a:pt x="1031" y="1"/>
                    </a:moveTo>
                    <a:cubicBezTo>
                      <a:pt x="460" y="1"/>
                      <a:pt x="1" y="476"/>
                      <a:pt x="1" y="1030"/>
                    </a:cubicBezTo>
                    <a:cubicBezTo>
                      <a:pt x="1" y="1601"/>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8" name="Google Shape;1398;p25"/>
              <p:cNvSpPr/>
              <p:nvPr/>
            </p:nvSpPr>
            <p:spPr>
              <a:xfrm>
                <a:off x="3964850" y="2084975"/>
                <a:ext cx="51500" cy="51500"/>
              </a:xfrm>
              <a:custGeom>
                <a:avLst/>
                <a:gdLst/>
                <a:ahLst/>
                <a:cxnLst/>
                <a:rect l="l" t="t" r="r" b="b"/>
                <a:pathLst>
                  <a:path w="2060" h="2060" extrusionOk="0">
                    <a:moveTo>
                      <a:pt x="1030" y="190"/>
                    </a:moveTo>
                    <a:cubicBezTo>
                      <a:pt x="1490" y="190"/>
                      <a:pt x="1870" y="570"/>
                      <a:pt x="1870" y="1030"/>
                    </a:cubicBezTo>
                    <a:cubicBezTo>
                      <a:pt x="1870" y="1473"/>
                      <a:pt x="1490" y="1854"/>
                      <a:pt x="1030" y="1854"/>
                    </a:cubicBezTo>
                    <a:cubicBezTo>
                      <a:pt x="587" y="1854"/>
                      <a:pt x="206" y="1473"/>
                      <a:pt x="206" y="1030"/>
                    </a:cubicBezTo>
                    <a:cubicBezTo>
                      <a:pt x="206" y="570"/>
                      <a:pt x="587" y="190"/>
                      <a:pt x="1030" y="190"/>
                    </a:cubicBezTo>
                    <a:close/>
                    <a:moveTo>
                      <a:pt x="1030" y="0"/>
                    </a:moveTo>
                    <a:cubicBezTo>
                      <a:pt x="460" y="0"/>
                      <a:pt x="0" y="444"/>
                      <a:pt x="0" y="1030"/>
                    </a:cubicBezTo>
                    <a:cubicBezTo>
                      <a:pt x="0"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1399" name="Google Shape;1399;p25"/>
            <p:cNvPicPr preferRelativeResize="0"/>
            <p:nvPr/>
          </p:nvPicPr>
          <p:blipFill>
            <a:blip r:embed="rId3">
              <a:alphaModFix amt="40000"/>
            </a:blip>
            <a:stretch>
              <a:fillRect/>
            </a:stretch>
          </p:blipFill>
          <p:spPr>
            <a:xfrm>
              <a:off x="7352875" y="4222300"/>
              <a:ext cx="1177350" cy="1177350"/>
            </a:xfrm>
            <a:prstGeom prst="rect">
              <a:avLst/>
            </a:prstGeom>
            <a:noFill/>
            <a:ln>
              <a:noFill/>
            </a:ln>
          </p:spPr>
        </p:pic>
        <p:pic>
          <p:nvPicPr>
            <p:cNvPr id="1400" name="Google Shape;1400;p25"/>
            <p:cNvPicPr preferRelativeResize="0"/>
            <p:nvPr/>
          </p:nvPicPr>
          <p:blipFill>
            <a:blip r:embed="rId3">
              <a:alphaModFix amt="40000"/>
            </a:blip>
            <a:stretch>
              <a:fillRect/>
            </a:stretch>
          </p:blipFill>
          <p:spPr>
            <a:xfrm>
              <a:off x="8371350" y="4304075"/>
              <a:ext cx="1177350" cy="1177350"/>
            </a:xfrm>
            <a:prstGeom prst="rect">
              <a:avLst/>
            </a:prstGeom>
            <a:noFill/>
            <a:ln>
              <a:noFill/>
            </a:ln>
          </p:spPr>
        </p:pic>
      </p:grpSp>
    </p:spTree>
    <p:extLst>
      <p:ext uri="{BB962C8B-B14F-4D97-AF65-F5344CB8AC3E}">
        <p14:creationId xmlns:p14="http://schemas.microsoft.com/office/powerpoint/2010/main" val="847382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926EA-8507-2F33-3C65-8F381ADBCDDA}"/>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C8064245-C12E-6531-CE95-2961D608E4A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80338C99-3949-DEEE-4E22-229D29B73D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58FBF7FF-C704-B45F-7283-1E598C8AF038}"/>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6" name="Footer Placeholder 5">
            <a:extLst>
              <a:ext uri="{FF2B5EF4-FFF2-40B4-BE49-F238E27FC236}">
                <a16:creationId xmlns:a16="http://schemas.microsoft.com/office/drawing/2014/main" id="{8E3425C4-675A-7D79-8149-950560361E9B}"/>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4B5DA1B6-7196-05EF-860F-646E23F119D6}"/>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3460136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5E717-0D33-7101-7BFC-5B9D262CE900}"/>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32A7FF61-75B4-F4A5-D371-D3147D9402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1DCD8B-08F2-CAA8-D8D8-83FE8A314A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A1DA73D9-969C-05BB-2D99-4E81A53BF4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DA5DC4-1F82-7CE1-1631-39DB94AD1BB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6DE163B7-1E89-1D04-D825-89C7BF210ED6}"/>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8" name="Footer Placeholder 7">
            <a:extLst>
              <a:ext uri="{FF2B5EF4-FFF2-40B4-BE49-F238E27FC236}">
                <a16:creationId xmlns:a16="http://schemas.microsoft.com/office/drawing/2014/main" id="{C3E3141A-79FF-F577-7689-2E13BE021AEB}"/>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9E75E634-D68C-B920-631F-D72EE110F707}"/>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2725051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A770A-E573-DDBB-0943-17CAB2E04BBA}"/>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A9CBBECC-5EBA-6793-DB4B-E9B54402F5F7}"/>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4" name="Footer Placeholder 3">
            <a:extLst>
              <a:ext uri="{FF2B5EF4-FFF2-40B4-BE49-F238E27FC236}">
                <a16:creationId xmlns:a16="http://schemas.microsoft.com/office/drawing/2014/main" id="{0A7352FB-7D77-429D-079E-43AECA07CD92}"/>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85D6E2AC-B9CD-DA09-38E6-3C727B0E8DAE}"/>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19192775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42295D-F6C8-E4F8-E7E4-8A8032AF6E9E}"/>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3" name="Footer Placeholder 2">
            <a:extLst>
              <a:ext uri="{FF2B5EF4-FFF2-40B4-BE49-F238E27FC236}">
                <a16:creationId xmlns:a16="http://schemas.microsoft.com/office/drawing/2014/main" id="{A2CB5A3B-2890-085A-8CBE-B89F5E6DF6CF}"/>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C1D0368C-C7B6-8C67-EA78-ACA3C4B4BD07}"/>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4009000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D112F-3867-74D3-8EB0-7594458766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83FEE9F6-5299-4AD5-1EA8-490E083185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1CB5AD3E-2036-42D4-1FD2-3A5EC2E369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19BFC1-A498-3E64-8D2E-092A1CF22D30}"/>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6" name="Footer Placeholder 5">
            <a:extLst>
              <a:ext uri="{FF2B5EF4-FFF2-40B4-BE49-F238E27FC236}">
                <a16:creationId xmlns:a16="http://schemas.microsoft.com/office/drawing/2014/main" id="{FCAC55B4-EF80-3946-D010-E8F8187D777B}"/>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F1D9F211-2A1B-DFDD-3FD9-3E1EF63560FB}"/>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1447176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0F8B4-BBE5-BC65-563F-7E7D157F96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C9EAD18C-7970-E049-18D8-02AEE95E4B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6AC40264-BC77-B5AC-5946-A58DDDC5EE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B25DF1-559E-39E0-7FE9-34C2A8F9626C}"/>
              </a:ext>
            </a:extLst>
          </p:cNvPr>
          <p:cNvSpPr>
            <a:spLocks noGrp="1"/>
          </p:cNvSpPr>
          <p:nvPr>
            <p:ph type="dt" sz="half" idx="10"/>
          </p:nvPr>
        </p:nvSpPr>
        <p:spPr/>
        <p:txBody>
          <a:bodyPr/>
          <a:lstStyle/>
          <a:p>
            <a:fld id="{0DB775C0-9E52-42AE-8829-0219BDE389A1}" type="datetimeFigureOut">
              <a:rPr lang="vi-VN" smtClean="0"/>
              <a:t>12/06/2024</a:t>
            </a:fld>
            <a:endParaRPr lang="vi-VN"/>
          </a:p>
        </p:txBody>
      </p:sp>
      <p:sp>
        <p:nvSpPr>
          <p:cNvPr id="6" name="Footer Placeholder 5">
            <a:extLst>
              <a:ext uri="{FF2B5EF4-FFF2-40B4-BE49-F238E27FC236}">
                <a16:creationId xmlns:a16="http://schemas.microsoft.com/office/drawing/2014/main" id="{45059DD3-D939-D0AD-F750-1DF389BB0CAA}"/>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F43BFBF1-A43C-2051-E5B2-EC95F1709B6E}"/>
              </a:ext>
            </a:extLst>
          </p:cNvPr>
          <p:cNvSpPr>
            <a:spLocks noGrp="1"/>
          </p:cNvSpPr>
          <p:nvPr>
            <p:ph type="sldNum" sz="quarter" idx="12"/>
          </p:nvPr>
        </p:nvSpPr>
        <p:spPr/>
        <p:txBody>
          <a:bodyPr/>
          <a:lstStyle/>
          <a:p>
            <a:fld id="{2E1B2AD0-378D-4561-824B-C23D960D5B0A}" type="slidenum">
              <a:rPr lang="vi-VN" smtClean="0"/>
              <a:t>‹#›</a:t>
            </a:fld>
            <a:endParaRPr lang="vi-VN"/>
          </a:p>
        </p:txBody>
      </p:sp>
    </p:spTree>
    <p:extLst>
      <p:ext uri="{BB962C8B-B14F-4D97-AF65-F5344CB8AC3E}">
        <p14:creationId xmlns:p14="http://schemas.microsoft.com/office/powerpoint/2010/main" val="8883439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85ADBF-D36C-4507-EF62-5059645FB0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41F30DE4-B887-95E8-8F06-7C05C7358F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ECB01CB2-DA09-D102-CCC6-930616C8BA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DB775C0-9E52-42AE-8829-0219BDE389A1}" type="datetimeFigureOut">
              <a:rPr lang="vi-VN" smtClean="0"/>
              <a:t>12/06/2024</a:t>
            </a:fld>
            <a:endParaRPr lang="vi-VN"/>
          </a:p>
        </p:txBody>
      </p:sp>
      <p:sp>
        <p:nvSpPr>
          <p:cNvPr id="5" name="Footer Placeholder 4">
            <a:extLst>
              <a:ext uri="{FF2B5EF4-FFF2-40B4-BE49-F238E27FC236}">
                <a16:creationId xmlns:a16="http://schemas.microsoft.com/office/drawing/2014/main" id="{E8E358FA-6C0A-AB5C-2F49-129FBD342C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vi-VN"/>
          </a:p>
        </p:txBody>
      </p:sp>
      <p:sp>
        <p:nvSpPr>
          <p:cNvPr id="6" name="Slide Number Placeholder 5">
            <a:extLst>
              <a:ext uri="{FF2B5EF4-FFF2-40B4-BE49-F238E27FC236}">
                <a16:creationId xmlns:a16="http://schemas.microsoft.com/office/drawing/2014/main" id="{AEBE7E2B-9033-95CD-2FB9-9210FDC236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E1B2AD0-378D-4561-824B-C23D960D5B0A}" type="slidenum">
              <a:rPr lang="vi-VN" smtClean="0"/>
              <a:t>‹#›</a:t>
            </a:fld>
            <a:endParaRPr lang="vi-VN"/>
          </a:p>
        </p:txBody>
      </p:sp>
    </p:spTree>
    <p:extLst>
      <p:ext uri="{BB962C8B-B14F-4D97-AF65-F5344CB8AC3E}">
        <p14:creationId xmlns:p14="http://schemas.microsoft.com/office/powerpoint/2010/main" val="24132885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Aldrich"/>
              <a:buNone/>
              <a:defRPr sz="3500">
                <a:solidFill>
                  <a:schemeClr val="dk1"/>
                </a:solidFill>
                <a:latin typeface="Aldrich"/>
                <a:ea typeface="Aldrich"/>
                <a:cs typeface="Aldrich"/>
                <a:sym typeface="Aldrich"/>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1pPr>
            <a:lvl2pPr marL="914400" lvl="1" indent="-304800" rtl="0">
              <a:lnSpc>
                <a:spcPct val="100000"/>
              </a:lnSpc>
              <a:spcBef>
                <a:spcPts val="1600"/>
              </a:spcBef>
              <a:spcAft>
                <a:spcPts val="0"/>
              </a:spcAft>
              <a:buClr>
                <a:schemeClr val="dk1"/>
              </a:buClr>
              <a:buSzPts val="1200"/>
              <a:buFont typeface="Saira"/>
              <a:buChar char="○"/>
              <a:defRPr sz="1200">
                <a:solidFill>
                  <a:schemeClr val="dk1"/>
                </a:solidFill>
                <a:latin typeface="Saira"/>
                <a:ea typeface="Saira"/>
                <a:cs typeface="Saira"/>
                <a:sym typeface="Saira"/>
              </a:defRPr>
            </a:lvl2pPr>
            <a:lvl3pPr marL="1371600" lvl="2" indent="-304800" rtl="0">
              <a:lnSpc>
                <a:spcPct val="100000"/>
              </a:lnSpc>
              <a:spcBef>
                <a:spcPts val="1600"/>
              </a:spcBef>
              <a:spcAft>
                <a:spcPts val="0"/>
              </a:spcAft>
              <a:buClr>
                <a:schemeClr val="dk1"/>
              </a:buClr>
              <a:buSzPts val="1200"/>
              <a:buFont typeface="Saira"/>
              <a:buChar char="■"/>
              <a:defRPr sz="1200">
                <a:solidFill>
                  <a:schemeClr val="dk1"/>
                </a:solidFill>
                <a:latin typeface="Saira"/>
                <a:ea typeface="Saira"/>
                <a:cs typeface="Saira"/>
                <a:sym typeface="Saira"/>
              </a:defRPr>
            </a:lvl3pPr>
            <a:lvl4pPr marL="1828800" lvl="3" indent="-304800" rtl="0">
              <a:lnSpc>
                <a:spcPct val="100000"/>
              </a:lnSpc>
              <a:spcBef>
                <a:spcPts val="1600"/>
              </a:spcBef>
              <a:spcAft>
                <a:spcPts val="0"/>
              </a:spcAft>
              <a:buClr>
                <a:schemeClr val="dk1"/>
              </a:buClr>
              <a:buSzPts val="1200"/>
              <a:buFont typeface="Saira"/>
              <a:buChar char="●"/>
              <a:defRPr sz="1200">
                <a:solidFill>
                  <a:schemeClr val="dk1"/>
                </a:solidFill>
                <a:latin typeface="Saira"/>
                <a:ea typeface="Saira"/>
                <a:cs typeface="Saira"/>
                <a:sym typeface="Saira"/>
              </a:defRPr>
            </a:lvl4pPr>
            <a:lvl5pPr marL="2286000" lvl="4" indent="-304800" rtl="0">
              <a:lnSpc>
                <a:spcPct val="100000"/>
              </a:lnSpc>
              <a:spcBef>
                <a:spcPts val="1600"/>
              </a:spcBef>
              <a:spcAft>
                <a:spcPts val="0"/>
              </a:spcAft>
              <a:buClr>
                <a:schemeClr val="dk1"/>
              </a:buClr>
              <a:buSzPts val="1200"/>
              <a:buFont typeface="Saira"/>
              <a:buChar char="○"/>
              <a:defRPr sz="1200">
                <a:solidFill>
                  <a:schemeClr val="dk1"/>
                </a:solidFill>
                <a:latin typeface="Saira"/>
                <a:ea typeface="Saira"/>
                <a:cs typeface="Saira"/>
                <a:sym typeface="Saira"/>
              </a:defRPr>
            </a:lvl5pPr>
            <a:lvl6pPr marL="2743200" lvl="5" indent="-304800" rtl="0">
              <a:lnSpc>
                <a:spcPct val="100000"/>
              </a:lnSpc>
              <a:spcBef>
                <a:spcPts val="1600"/>
              </a:spcBef>
              <a:spcAft>
                <a:spcPts val="0"/>
              </a:spcAft>
              <a:buClr>
                <a:schemeClr val="dk1"/>
              </a:buClr>
              <a:buSzPts val="1200"/>
              <a:buFont typeface="Saira"/>
              <a:buChar char="■"/>
              <a:defRPr sz="1200">
                <a:solidFill>
                  <a:schemeClr val="dk1"/>
                </a:solidFill>
                <a:latin typeface="Saira"/>
                <a:ea typeface="Saira"/>
                <a:cs typeface="Saira"/>
                <a:sym typeface="Saira"/>
              </a:defRPr>
            </a:lvl6pPr>
            <a:lvl7pPr marL="3200400" lvl="6" indent="-304800" rtl="0">
              <a:lnSpc>
                <a:spcPct val="100000"/>
              </a:lnSpc>
              <a:spcBef>
                <a:spcPts val="1600"/>
              </a:spcBef>
              <a:spcAft>
                <a:spcPts val="0"/>
              </a:spcAft>
              <a:buClr>
                <a:schemeClr val="dk1"/>
              </a:buClr>
              <a:buSzPts val="1200"/>
              <a:buFont typeface="Saira"/>
              <a:buChar char="●"/>
              <a:defRPr sz="1200">
                <a:solidFill>
                  <a:schemeClr val="dk1"/>
                </a:solidFill>
                <a:latin typeface="Saira"/>
                <a:ea typeface="Saira"/>
                <a:cs typeface="Saira"/>
                <a:sym typeface="Saira"/>
              </a:defRPr>
            </a:lvl7pPr>
            <a:lvl8pPr marL="3657600" lvl="7" indent="-304800" rtl="0">
              <a:lnSpc>
                <a:spcPct val="100000"/>
              </a:lnSpc>
              <a:spcBef>
                <a:spcPts val="1600"/>
              </a:spcBef>
              <a:spcAft>
                <a:spcPts val="0"/>
              </a:spcAft>
              <a:buClr>
                <a:schemeClr val="dk1"/>
              </a:buClr>
              <a:buSzPts val="1200"/>
              <a:buFont typeface="Saira"/>
              <a:buChar char="○"/>
              <a:defRPr sz="1200">
                <a:solidFill>
                  <a:schemeClr val="dk1"/>
                </a:solidFill>
                <a:latin typeface="Saira"/>
                <a:ea typeface="Saira"/>
                <a:cs typeface="Saira"/>
                <a:sym typeface="Saira"/>
              </a:defRPr>
            </a:lvl8pPr>
            <a:lvl9pPr marL="4114800" lvl="8" indent="-304800" rtl="0">
              <a:lnSpc>
                <a:spcPct val="100000"/>
              </a:lnSpc>
              <a:spcBef>
                <a:spcPts val="1600"/>
              </a:spcBef>
              <a:spcAft>
                <a:spcPts val="1600"/>
              </a:spcAft>
              <a:buClr>
                <a:schemeClr val="dk1"/>
              </a:buClr>
              <a:buSzPts val="1200"/>
              <a:buFont typeface="Saira"/>
              <a:buChar char="■"/>
              <a:defRPr sz="1200">
                <a:solidFill>
                  <a:schemeClr val="dk1"/>
                </a:solidFill>
                <a:latin typeface="Saira"/>
                <a:ea typeface="Saira"/>
                <a:cs typeface="Saira"/>
                <a:sym typeface="Saira"/>
              </a:defRPr>
            </a:lvl9pPr>
          </a:lstStyle>
          <a:p>
            <a:endParaRPr/>
          </a:p>
        </p:txBody>
      </p:sp>
    </p:spTree>
    <p:extLst>
      <p:ext uri="{BB962C8B-B14F-4D97-AF65-F5344CB8AC3E}">
        <p14:creationId xmlns:p14="http://schemas.microsoft.com/office/powerpoint/2010/main" val="2406182781"/>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9" r:id="rId18"/>
    <p:sldLayoutId id="2147483680" r:id="rId19"/>
    <p:sldLayoutId id="2147483681" r:id="rId20"/>
    <p:sldLayoutId id="2147483682" r:id="rId21"/>
    <p:sldLayoutId id="2147483683" r:id="rId22"/>
    <p:sldLayoutId id="2147483684"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11" name="Google Shape;1411;p29"/>
          <p:cNvSpPr txBox="1">
            <a:spLocks noGrp="1"/>
          </p:cNvSpPr>
          <p:nvPr>
            <p:ph type="ctrTitle"/>
          </p:nvPr>
        </p:nvSpPr>
        <p:spPr>
          <a:xfrm>
            <a:off x="2091600" y="1441579"/>
            <a:ext cx="8008800" cy="2025914"/>
          </a:xfrm>
          <a:prstGeom prst="rect">
            <a:avLst/>
          </a:prstGeom>
        </p:spPr>
        <p:txBody>
          <a:bodyPr spcFirstLastPara="1" wrap="square" lIns="121900" tIns="121900" rIns="121900" bIns="121900" anchor="b" anchorCtr="0">
            <a:noAutofit/>
          </a:bodyPr>
          <a:lstStyle/>
          <a:p>
            <a:br>
              <a:rPr lang="en-US">
                <a:latin typeface="SVN-Product Sans" panose="020B0403030502040203" pitchFamily="34" charset="0"/>
                <a:cs typeface="Aharoni" panose="02010803020104030203" pitchFamily="2" charset="-79"/>
              </a:rPr>
            </a:br>
            <a:r>
              <a:rPr lang="en-US">
                <a:solidFill>
                  <a:schemeClr val="tx1"/>
                </a:solidFill>
                <a:latin typeface="SVN-Product Sans" panose="020B0403030502040203" pitchFamily="34" charset="0"/>
                <a:cs typeface="Aharoni" panose="02010803020104030203" pitchFamily="2" charset="-79"/>
              </a:rPr>
              <a:t>BÁO CÁO CUỐI KỲ</a:t>
            </a:r>
            <a:br>
              <a:rPr lang="en-US">
                <a:solidFill>
                  <a:srgbClr val="00B0F0"/>
                </a:solidFill>
                <a:latin typeface="SVN-Product Sans" panose="020B0403030502040203" pitchFamily="34" charset="0"/>
                <a:cs typeface="Aharoni" panose="02010803020104030203" pitchFamily="2" charset="-79"/>
              </a:rPr>
            </a:br>
            <a:r>
              <a:rPr lang="en-US">
                <a:solidFill>
                  <a:srgbClr val="00B0F0"/>
                </a:solidFill>
                <a:latin typeface="SVN-Product Sans" panose="020B0403030502040203" pitchFamily="34" charset="0"/>
                <a:cs typeface="Aharoni" panose="02010803020104030203" pitchFamily="2" charset="-79"/>
              </a:rPr>
              <a:t>ĐỒ HỌA MÁY TÍNH</a:t>
            </a:r>
            <a:endParaRPr>
              <a:solidFill>
                <a:srgbClr val="00B0F0"/>
              </a:solidFill>
              <a:latin typeface="SVN-Product Sans" panose="020B0403030502040203" pitchFamily="34" charset="0"/>
              <a:cs typeface="Aharoni" panose="02010803020104030203" pitchFamily="2" charset="-79"/>
            </a:endParaRPr>
          </a:p>
        </p:txBody>
      </p:sp>
      <p:sp>
        <p:nvSpPr>
          <p:cNvPr id="1412" name="Google Shape;1412;p29"/>
          <p:cNvSpPr txBox="1">
            <a:spLocks noGrp="1"/>
          </p:cNvSpPr>
          <p:nvPr>
            <p:ph type="subTitle" idx="1"/>
          </p:nvPr>
        </p:nvSpPr>
        <p:spPr>
          <a:xfrm>
            <a:off x="3395108" y="4013769"/>
            <a:ext cx="5401785" cy="2233249"/>
          </a:xfrm>
          <a:prstGeom prst="rect">
            <a:avLst/>
          </a:prstGeom>
        </p:spPr>
        <p:txBody>
          <a:bodyPr spcFirstLastPara="1" wrap="square" lIns="121900" tIns="121900" rIns="121900" bIns="121900" anchor="t" anchorCtr="0">
            <a:noAutofit/>
          </a:bodyPr>
          <a:lstStyle/>
          <a:p>
            <a:pPr marL="0" indent="0" algn="l"/>
            <a:r>
              <a:rPr lang="en-US"/>
              <a:t>Giảng viên hướng dẫn: Cáp Phạm Đình Thăng</a:t>
            </a:r>
          </a:p>
          <a:p>
            <a:pPr marL="0" indent="0" algn="l"/>
            <a:endParaRPr lang="en-US"/>
          </a:p>
          <a:p>
            <a:pPr marL="0" indent="0" algn="l"/>
            <a:r>
              <a:rPr lang="en-US"/>
              <a:t>Thực hiện: </a:t>
            </a:r>
          </a:p>
          <a:p>
            <a:pPr marL="0" indent="0" algn="l"/>
            <a:r>
              <a:rPr lang="en-US"/>
              <a:t>	Bùi Thành Quang	</a:t>
            </a:r>
          </a:p>
          <a:p>
            <a:pPr marL="0" indent="0" algn="l"/>
            <a:r>
              <a:rPr lang="en-US"/>
              <a:t>	Huỳnh Văn Nhật</a:t>
            </a:r>
          </a:p>
          <a:p>
            <a:pPr marL="0" indent="0" algn="l"/>
            <a:r>
              <a:rPr lang="en-US"/>
              <a:t>	Nguyễn Thanh Trường	</a:t>
            </a:r>
          </a:p>
          <a:p>
            <a:pPr marL="0" indent="0" algn="l"/>
            <a:r>
              <a:rPr lang="en-US"/>
              <a:t>	Lưu Khánh Vinh</a:t>
            </a:r>
            <a:endParaRPr/>
          </a:p>
        </p:txBody>
      </p:sp>
      <p:cxnSp>
        <p:nvCxnSpPr>
          <p:cNvPr id="1413" name="Google Shape;1413;p29"/>
          <p:cNvCxnSpPr>
            <a:cxnSpLocks/>
          </p:cNvCxnSpPr>
          <p:nvPr/>
        </p:nvCxnSpPr>
        <p:spPr>
          <a:xfrm>
            <a:off x="2861200" y="3653660"/>
            <a:ext cx="6513912" cy="0"/>
          </a:xfrm>
          <a:prstGeom prst="straightConnector1">
            <a:avLst/>
          </a:prstGeom>
          <a:noFill/>
          <a:ln w="19050" cap="flat" cmpd="sng">
            <a:solidFill>
              <a:schemeClr val="dk1"/>
            </a:solidFill>
            <a:prstDash val="solid"/>
            <a:round/>
            <a:headEnd type="oval" w="med" len="med"/>
            <a:tailEnd type="oval" w="med" len="med"/>
          </a:ln>
        </p:spPr>
      </p:cxnSp>
      <p:grpSp>
        <p:nvGrpSpPr>
          <p:cNvPr id="1414" name="Google Shape;1414;p29"/>
          <p:cNvGrpSpPr/>
          <p:nvPr/>
        </p:nvGrpSpPr>
        <p:grpSpPr>
          <a:xfrm>
            <a:off x="-90721" y="4331723"/>
            <a:ext cx="2308933" cy="4168037"/>
            <a:chOff x="0" y="3058850"/>
            <a:chExt cx="1731700" cy="3126028"/>
          </a:xfrm>
        </p:grpSpPr>
        <p:grpSp>
          <p:nvGrpSpPr>
            <p:cNvPr id="1415" name="Google Shape;1415;p29"/>
            <p:cNvGrpSpPr/>
            <p:nvPr/>
          </p:nvGrpSpPr>
          <p:grpSpPr>
            <a:xfrm>
              <a:off x="256564" y="3613234"/>
              <a:ext cx="1041216" cy="2571644"/>
              <a:chOff x="4709050" y="974800"/>
              <a:chExt cx="684425" cy="1690425"/>
            </a:xfrm>
          </p:grpSpPr>
          <p:sp>
            <p:nvSpPr>
              <p:cNvPr id="1416" name="Google Shape;1416;p29"/>
              <p:cNvSpPr/>
              <p:nvPr/>
            </p:nvSpPr>
            <p:spPr>
              <a:xfrm>
                <a:off x="4909450" y="1554625"/>
                <a:ext cx="445600" cy="869400"/>
              </a:xfrm>
              <a:custGeom>
                <a:avLst/>
                <a:gdLst/>
                <a:ahLst/>
                <a:cxnLst/>
                <a:rect l="l" t="t" r="r" b="b"/>
                <a:pathLst>
                  <a:path w="17824" h="34776" extrusionOk="0">
                    <a:moveTo>
                      <a:pt x="16303" y="1"/>
                    </a:moveTo>
                    <a:lnTo>
                      <a:pt x="13832" y="2377"/>
                    </a:lnTo>
                    <a:lnTo>
                      <a:pt x="9887" y="2377"/>
                    </a:lnTo>
                    <a:lnTo>
                      <a:pt x="8524" y="3645"/>
                    </a:lnTo>
                    <a:lnTo>
                      <a:pt x="8524" y="6829"/>
                    </a:lnTo>
                    <a:lnTo>
                      <a:pt x="7336" y="8001"/>
                    </a:lnTo>
                    <a:lnTo>
                      <a:pt x="7336" y="13895"/>
                    </a:lnTo>
                    <a:lnTo>
                      <a:pt x="48" y="21246"/>
                    </a:lnTo>
                    <a:lnTo>
                      <a:pt x="1" y="21262"/>
                    </a:lnTo>
                    <a:lnTo>
                      <a:pt x="1" y="29405"/>
                    </a:lnTo>
                    <a:lnTo>
                      <a:pt x="2583" y="31908"/>
                    </a:lnTo>
                    <a:lnTo>
                      <a:pt x="2583" y="34775"/>
                    </a:lnTo>
                    <a:lnTo>
                      <a:pt x="2773" y="34775"/>
                    </a:lnTo>
                    <a:lnTo>
                      <a:pt x="2773" y="31829"/>
                    </a:lnTo>
                    <a:lnTo>
                      <a:pt x="207" y="29325"/>
                    </a:lnTo>
                    <a:lnTo>
                      <a:pt x="207" y="21341"/>
                    </a:lnTo>
                    <a:lnTo>
                      <a:pt x="7526" y="13974"/>
                    </a:lnTo>
                    <a:lnTo>
                      <a:pt x="7526" y="8081"/>
                    </a:lnTo>
                    <a:lnTo>
                      <a:pt x="8714" y="6908"/>
                    </a:lnTo>
                    <a:lnTo>
                      <a:pt x="8714" y="3740"/>
                    </a:lnTo>
                    <a:lnTo>
                      <a:pt x="9966" y="2567"/>
                    </a:lnTo>
                    <a:lnTo>
                      <a:pt x="13911" y="2567"/>
                    </a:lnTo>
                    <a:lnTo>
                      <a:pt x="16382" y="191"/>
                    </a:lnTo>
                    <a:lnTo>
                      <a:pt x="17824" y="191"/>
                    </a:lnTo>
                    <a:lnTo>
                      <a:pt x="17824"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17" name="Google Shape;1417;p29"/>
              <p:cNvSpPr/>
              <p:nvPr/>
            </p:nvSpPr>
            <p:spPr>
              <a:xfrm>
                <a:off x="5210875" y="1019950"/>
                <a:ext cx="139425" cy="359250"/>
              </a:xfrm>
              <a:custGeom>
                <a:avLst/>
                <a:gdLst/>
                <a:ahLst/>
                <a:cxnLst/>
                <a:rect l="l" t="t" r="r" b="b"/>
                <a:pathLst>
                  <a:path w="5577" h="14370" extrusionOk="0">
                    <a:moveTo>
                      <a:pt x="2994" y="0"/>
                    </a:moveTo>
                    <a:lnTo>
                      <a:pt x="2994" y="1426"/>
                    </a:lnTo>
                    <a:lnTo>
                      <a:pt x="5371" y="3977"/>
                    </a:lnTo>
                    <a:lnTo>
                      <a:pt x="5371" y="6290"/>
                    </a:lnTo>
                    <a:lnTo>
                      <a:pt x="4579" y="7240"/>
                    </a:lnTo>
                    <a:lnTo>
                      <a:pt x="4579" y="11280"/>
                    </a:lnTo>
                    <a:lnTo>
                      <a:pt x="3153" y="12864"/>
                    </a:lnTo>
                    <a:lnTo>
                      <a:pt x="1378" y="12864"/>
                    </a:lnTo>
                    <a:lnTo>
                      <a:pt x="0" y="14243"/>
                    </a:lnTo>
                    <a:lnTo>
                      <a:pt x="143" y="14370"/>
                    </a:lnTo>
                    <a:lnTo>
                      <a:pt x="1458" y="13070"/>
                    </a:lnTo>
                    <a:lnTo>
                      <a:pt x="3264" y="13070"/>
                    </a:lnTo>
                    <a:lnTo>
                      <a:pt x="4785" y="11359"/>
                    </a:lnTo>
                    <a:lnTo>
                      <a:pt x="4785" y="7320"/>
                    </a:lnTo>
                    <a:lnTo>
                      <a:pt x="5577" y="6369"/>
                    </a:lnTo>
                    <a:lnTo>
                      <a:pt x="5577" y="3898"/>
                    </a:lnTo>
                    <a:lnTo>
                      <a:pt x="3200" y="1363"/>
                    </a:lnTo>
                    <a:lnTo>
                      <a:pt x="3200"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18" name="Google Shape;1418;p29"/>
              <p:cNvSpPr/>
              <p:nvPr/>
            </p:nvSpPr>
            <p:spPr>
              <a:xfrm>
                <a:off x="4850050" y="1150250"/>
                <a:ext cx="460650" cy="1218325"/>
              </a:xfrm>
              <a:custGeom>
                <a:avLst/>
                <a:gdLst/>
                <a:ahLst/>
                <a:cxnLst/>
                <a:rect l="l" t="t" r="r" b="b"/>
                <a:pathLst>
                  <a:path w="18426" h="48733" extrusionOk="0">
                    <a:moveTo>
                      <a:pt x="17031" y="0"/>
                    </a:moveTo>
                    <a:lnTo>
                      <a:pt x="17031" y="919"/>
                    </a:lnTo>
                    <a:lnTo>
                      <a:pt x="18220" y="2187"/>
                    </a:lnTo>
                    <a:lnTo>
                      <a:pt x="18220" y="5593"/>
                    </a:lnTo>
                    <a:lnTo>
                      <a:pt x="17111" y="6860"/>
                    </a:lnTo>
                    <a:lnTo>
                      <a:pt x="15194" y="6860"/>
                    </a:lnTo>
                    <a:lnTo>
                      <a:pt x="12358" y="9633"/>
                    </a:lnTo>
                    <a:lnTo>
                      <a:pt x="10124" y="9633"/>
                    </a:lnTo>
                    <a:lnTo>
                      <a:pt x="6940" y="12754"/>
                    </a:lnTo>
                    <a:lnTo>
                      <a:pt x="6940" y="30941"/>
                    </a:lnTo>
                    <a:lnTo>
                      <a:pt x="1" y="37643"/>
                    </a:lnTo>
                    <a:lnTo>
                      <a:pt x="1" y="45706"/>
                    </a:lnTo>
                    <a:lnTo>
                      <a:pt x="2900" y="48685"/>
                    </a:lnTo>
                    <a:lnTo>
                      <a:pt x="4357" y="48732"/>
                    </a:lnTo>
                    <a:lnTo>
                      <a:pt x="1189" y="45627"/>
                    </a:lnTo>
                    <a:lnTo>
                      <a:pt x="1189" y="37722"/>
                    </a:lnTo>
                    <a:lnTo>
                      <a:pt x="7922" y="31020"/>
                    </a:lnTo>
                    <a:lnTo>
                      <a:pt x="7922" y="13182"/>
                    </a:lnTo>
                    <a:lnTo>
                      <a:pt x="8952" y="12215"/>
                    </a:lnTo>
                    <a:lnTo>
                      <a:pt x="10900" y="12215"/>
                    </a:lnTo>
                    <a:lnTo>
                      <a:pt x="10900" y="12009"/>
                    </a:lnTo>
                    <a:lnTo>
                      <a:pt x="8872" y="12009"/>
                    </a:lnTo>
                    <a:lnTo>
                      <a:pt x="7732" y="13086"/>
                    </a:lnTo>
                    <a:lnTo>
                      <a:pt x="7732" y="30941"/>
                    </a:lnTo>
                    <a:lnTo>
                      <a:pt x="999" y="37643"/>
                    </a:lnTo>
                    <a:lnTo>
                      <a:pt x="999" y="45706"/>
                    </a:lnTo>
                    <a:lnTo>
                      <a:pt x="3866" y="48526"/>
                    </a:lnTo>
                    <a:lnTo>
                      <a:pt x="2995" y="48495"/>
                    </a:lnTo>
                    <a:lnTo>
                      <a:pt x="207" y="45627"/>
                    </a:lnTo>
                    <a:lnTo>
                      <a:pt x="207" y="37722"/>
                    </a:lnTo>
                    <a:lnTo>
                      <a:pt x="7130" y="31020"/>
                    </a:lnTo>
                    <a:lnTo>
                      <a:pt x="7130" y="12833"/>
                    </a:lnTo>
                    <a:lnTo>
                      <a:pt x="10203" y="9839"/>
                    </a:lnTo>
                    <a:lnTo>
                      <a:pt x="12437" y="9839"/>
                    </a:lnTo>
                    <a:lnTo>
                      <a:pt x="15273" y="7066"/>
                    </a:lnTo>
                    <a:lnTo>
                      <a:pt x="17221" y="7066"/>
                    </a:lnTo>
                    <a:lnTo>
                      <a:pt x="18425" y="5672"/>
                    </a:lnTo>
                    <a:lnTo>
                      <a:pt x="18425" y="2108"/>
                    </a:lnTo>
                    <a:lnTo>
                      <a:pt x="17237" y="840"/>
                    </a:lnTo>
                    <a:lnTo>
                      <a:pt x="17237"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19" name="Google Shape;1419;p29"/>
              <p:cNvSpPr/>
              <p:nvPr/>
            </p:nvSpPr>
            <p:spPr>
              <a:xfrm>
                <a:off x="4830250" y="1265900"/>
                <a:ext cx="383425" cy="1145050"/>
              </a:xfrm>
              <a:custGeom>
                <a:avLst/>
                <a:gdLst/>
                <a:ahLst/>
                <a:cxnLst/>
                <a:rect l="l" t="t" r="r" b="b"/>
                <a:pathLst>
                  <a:path w="15337" h="45802" extrusionOk="0">
                    <a:moveTo>
                      <a:pt x="15193" y="1"/>
                    </a:moveTo>
                    <a:lnTo>
                      <a:pt x="12041" y="3232"/>
                    </a:lnTo>
                    <a:lnTo>
                      <a:pt x="5529" y="3232"/>
                    </a:lnTo>
                    <a:lnTo>
                      <a:pt x="4563" y="4199"/>
                    </a:lnTo>
                    <a:lnTo>
                      <a:pt x="4563" y="8080"/>
                    </a:lnTo>
                    <a:lnTo>
                      <a:pt x="6939" y="10441"/>
                    </a:lnTo>
                    <a:lnTo>
                      <a:pt x="6939" y="25903"/>
                    </a:lnTo>
                    <a:lnTo>
                      <a:pt x="0" y="32731"/>
                    </a:lnTo>
                    <a:lnTo>
                      <a:pt x="0" y="43980"/>
                    </a:lnTo>
                    <a:lnTo>
                      <a:pt x="1806" y="45801"/>
                    </a:lnTo>
                    <a:lnTo>
                      <a:pt x="1949" y="45675"/>
                    </a:lnTo>
                    <a:lnTo>
                      <a:pt x="206" y="43900"/>
                    </a:lnTo>
                    <a:lnTo>
                      <a:pt x="206" y="32811"/>
                    </a:lnTo>
                    <a:lnTo>
                      <a:pt x="7130" y="25982"/>
                    </a:lnTo>
                    <a:lnTo>
                      <a:pt x="7130" y="10362"/>
                    </a:lnTo>
                    <a:lnTo>
                      <a:pt x="4753" y="8001"/>
                    </a:lnTo>
                    <a:lnTo>
                      <a:pt x="4753" y="4278"/>
                    </a:lnTo>
                    <a:lnTo>
                      <a:pt x="5609" y="3423"/>
                    </a:lnTo>
                    <a:lnTo>
                      <a:pt x="12120" y="3423"/>
                    </a:lnTo>
                    <a:lnTo>
                      <a:pt x="15336" y="143"/>
                    </a:lnTo>
                    <a:lnTo>
                      <a:pt x="1519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0" name="Google Shape;1420;p29"/>
              <p:cNvSpPr/>
              <p:nvPr/>
            </p:nvSpPr>
            <p:spPr>
              <a:xfrm>
                <a:off x="4810450" y="1204500"/>
                <a:ext cx="386175" cy="1412000"/>
              </a:xfrm>
              <a:custGeom>
                <a:avLst/>
                <a:gdLst/>
                <a:ahLst/>
                <a:cxnLst/>
                <a:rect l="l" t="t" r="r" b="b"/>
                <a:pathLst>
                  <a:path w="15447" h="56480" extrusionOk="0">
                    <a:moveTo>
                      <a:pt x="15257" y="1"/>
                    </a:moveTo>
                    <a:lnTo>
                      <a:pt x="15257" y="1649"/>
                    </a:lnTo>
                    <a:lnTo>
                      <a:pt x="11993" y="4896"/>
                    </a:lnTo>
                    <a:lnTo>
                      <a:pt x="5498" y="4896"/>
                    </a:lnTo>
                    <a:lnTo>
                      <a:pt x="4357" y="5831"/>
                    </a:lnTo>
                    <a:lnTo>
                      <a:pt x="4357" y="11107"/>
                    </a:lnTo>
                    <a:lnTo>
                      <a:pt x="6733" y="13451"/>
                    </a:lnTo>
                    <a:lnTo>
                      <a:pt x="6733" y="27805"/>
                    </a:lnTo>
                    <a:lnTo>
                      <a:pt x="0" y="34633"/>
                    </a:lnTo>
                    <a:lnTo>
                      <a:pt x="0" y="56480"/>
                    </a:lnTo>
                    <a:lnTo>
                      <a:pt x="206" y="56480"/>
                    </a:lnTo>
                    <a:lnTo>
                      <a:pt x="206" y="34712"/>
                    </a:lnTo>
                    <a:lnTo>
                      <a:pt x="6939" y="27884"/>
                    </a:lnTo>
                    <a:lnTo>
                      <a:pt x="6939" y="13372"/>
                    </a:lnTo>
                    <a:lnTo>
                      <a:pt x="4563" y="11012"/>
                    </a:lnTo>
                    <a:lnTo>
                      <a:pt x="4563" y="5910"/>
                    </a:lnTo>
                    <a:lnTo>
                      <a:pt x="5577" y="5086"/>
                    </a:lnTo>
                    <a:lnTo>
                      <a:pt x="12056" y="5086"/>
                    </a:lnTo>
                    <a:lnTo>
                      <a:pt x="15447" y="1728"/>
                    </a:lnTo>
                    <a:lnTo>
                      <a:pt x="15447"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1" name="Google Shape;1421;p29"/>
              <p:cNvSpPr/>
              <p:nvPr/>
            </p:nvSpPr>
            <p:spPr>
              <a:xfrm>
                <a:off x="4746675" y="1534825"/>
                <a:ext cx="192525" cy="533125"/>
              </a:xfrm>
              <a:custGeom>
                <a:avLst/>
                <a:gdLst/>
                <a:ahLst/>
                <a:cxnLst/>
                <a:rect l="l" t="t" r="r" b="b"/>
                <a:pathLst>
                  <a:path w="7701" h="21325" extrusionOk="0">
                    <a:moveTo>
                      <a:pt x="6322" y="1"/>
                    </a:moveTo>
                    <a:lnTo>
                      <a:pt x="6322" y="5482"/>
                    </a:lnTo>
                    <a:lnTo>
                      <a:pt x="5435" y="6670"/>
                    </a:lnTo>
                    <a:lnTo>
                      <a:pt x="5593" y="6797"/>
                    </a:lnTo>
                    <a:lnTo>
                      <a:pt x="6512" y="5546"/>
                    </a:lnTo>
                    <a:lnTo>
                      <a:pt x="6512" y="460"/>
                    </a:lnTo>
                    <a:lnTo>
                      <a:pt x="7510" y="1363"/>
                    </a:lnTo>
                    <a:lnTo>
                      <a:pt x="7510" y="7637"/>
                    </a:lnTo>
                    <a:lnTo>
                      <a:pt x="5530" y="9665"/>
                    </a:lnTo>
                    <a:lnTo>
                      <a:pt x="5530" y="11090"/>
                    </a:lnTo>
                    <a:lnTo>
                      <a:pt x="6322" y="11978"/>
                    </a:lnTo>
                    <a:lnTo>
                      <a:pt x="6322" y="14592"/>
                    </a:lnTo>
                    <a:lnTo>
                      <a:pt x="1" y="21182"/>
                    </a:lnTo>
                    <a:lnTo>
                      <a:pt x="159" y="21325"/>
                    </a:lnTo>
                    <a:lnTo>
                      <a:pt x="6512" y="14671"/>
                    </a:lnTo>
                    <a:lnTo>
                      <a:pt x="6512" y="11914"/>
                    </a:lnTo>
                    <a:lnTo>
                      <a:pt x="5720" y="11011"/>
                    </a:lnTo>
                    <a:lnTo>
                      <a:pt x="5720" y="9760"/>
                    </a:lnTo>
                    <a:lnTo>
                      <a:pt x="7700" y="7716"/>
                    </a:lnTo>
                    <a:lnTo>
                      <a:pt x="7700" y="1284"/>
                    </a:lnTo>
                    <a:lnTo>
                      <a:pt x="6322"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2" name="Google Shape;1422;p29"/>
              <p:cNvSpPr/>
              <p:nvPr/>
            </p:nvSpPr>
            <p:spPr>
              <a:xfrm>
                <a:off x="4780750" y="1797025"/>
                <a:ext cx="168350" cy="692350"/>
              </a:xfrm>
              <a:custGeom>
                <a:avLst/>
                <a:gdLst/>
                <a:ahLst/>
                <a:cxnLst/>
                <a:rect l="l" t="t" r="r" b="b"/>
                <a:pathLst>
                  <a:path w="6734" h="27694" extrusionOk="0">
                    <a:moveTo>
                      <a:pt x="6543" y="0"/>
                    </a:moveTo>
                    <a:lnTo>
                      <a:pt x="6543" y="4040"/>
                    </a:lnTo>
                    <a:lnTo>
                      <a:pt x="0" y="10663"/>
                    </a:lnTo>
                    <a:lnTo>
                      <a:pt x="0" y="27693"/>
                    </a:lnTo>
                    <a:lnTo>
                      <a:pt x="206" y="27693"/>
                    </a:lnTo>
                    <a:lnTo>
                      <a:pt x="206" y="10742"/>
                    </a:lnTo>
                    <a:lnTo>
                      <a:pt x="6733" y="4151"/>
                    </a:lnTo>
                    <a:lnTo>
                      <a:pt x="673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3" name="Google Shape;1423;p29"/>
              <p:cNvSpPr/>
              <p:nvPr/>
            </p:nvSpPr>
            <p:spPr>
              <a:xfrm>
                <a:off x="5346725" y="1534425"/>
                <a:ext cx="46750" cy="46375"/>
              </a:xfrm>
              <a:custGeom>
                <a:avLst/>
                <a:gdLst/>
                <a:ahLst/>
                <a:cxnLst/>
                <a:rect l="l" t="t" r="r" b="b"/>
                <a:pathLst>
                  <a:path w="1870" h="1855" extrusionOk="0">
                    <a:moveTo>
                      <a:pt x="935" y="1"/>
                    </a:moveTo>
                    <a:cubicBezTo>
                      <a:pt x="412" y="1"/>
                      <a:pt x="0" y="413"/>
                      <a:pt x="0" y="920"/>
                    </a:cubicBezTo>
                    <a:cubicBezTo>
                      <a:pt x="0" y="1442"/>
                      <a:pt x="412" y="1854"/>
                      <a:pt x="935" y="1854"/>
                    </a:cubicBezTo>
                    <a:cubicBezTo>
                      <a:pt x="1442" y="1854"/>
                      <a:pt x="1870" y="1442"/>
                      <a:pt x="1870" y="920"/>
                    </a:cubicBezTo>
                    <a:cubicBezTo>
                      <a:pt x="1870"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4" name="Google Shape;1424;p29"/>
              <p:cNvSpPr/>
              <p:nvPr/>
            </p:nvSpPr>
            <p:spPr>
              <a:xfrm>
                <a:off x="5262750" y="974800"/>
                <a:ext cx="46375" cy="46350"/>
              </a:xfrm>
              <a:custGeom>
                <a:avLst/>
                <a:gdLst/>
                <a:ahLst/>
                <a:cxnLst/>
                <a:rect l="l" t="t" r="r" b="b"/>
                <a:pathLst>
                  <a:path w="1855" h="1854" extrusionOk="0">
                    <a:moveTo>
                      <a:pt x="919" y="0"/>
                    </a:moveTo>
                    <a:cubicBezTo>
                      <a:pt x="412" y="0"/>
                      <a:pt x="1" y="412"/>
                      <a:pt x="1" y="935"/>
                    </a:cubicBezTo>
                    <a:cubicBezTo>
                      <a:pt x="1" y="1442"/>
                      <a:pt x="412" y="1854"/>
                      <a:pt x="919" y="1854"/>
                    </a:cubicBezTo>
                    <a:cubicBezTo>
                      <a:pt x="1442" y="1854"/>
                      <a:pt x="1854" y="1442"/>
                      <a:pt x="1854" y="935"/>
                    </a:cubicBezTo>
                    <a:cubicBezTo>
                      <a:pt x="1854" y="412"/>
                      <a:pt x="1442" y="0"/>
                      <a:pt x="919"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5" name="Google Shape;1425;p29"/>
              <p:cNvSpPr/>
              <p:nvPr/>
            </p:nvSpPr>
            <p:spPr>
              <a:xfrm>
                <a:off x="4861525" y="2390725"/>
                <a:ext cx="46775" cy="46375"/>
              </a:xfrm>
              <a:custGeom>
                <a:avLst/>
                <a:gdLst/>
                <a:ahLst/>
                <a:cxnLst/>
                <a:rect l="l" t="t" r="r" b="b"/>
                <a:pathLst>
                  <a:path w="1871" h="1855" extrusionOk="0">
                    <a:moveTo>
                      <a:pt x="936" y="1"/>
                    </a:moveTo>
                    <a:cubicBezTo>
                      <a:pt x="413" y="1"/>
                      <a:pt x="1" y="412"/>
                      <a:pt x="1" y="935"/>
                    </a:cubicBezTo>
                    <a:cubicBezTo>
                      <a:pt x="1" y="1442"/>
                      <a:pt x="413" y="1854"/>
                      <a:pt x="936" y="1854"/>
                    </a:cubicBezTo>
                    <a:cubicBezTo>
                      <a:pt x="1443" y="1854"/>
                      <a:pt x="1870" y="1442"/>
                      <a:pt x="1870" y="935"/>
                    </a:cubicBezTo>
                    <a:cubicBezTo>
                      <a:pt x="1870" y="412"/>
                      <a:pt x="1443" y="1"/>
                      <a:pt x="936"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6" name="Google Shape;1426;p29"/>
              <p:cNvSpPr/>
              <p:nvPr/>
            </p:nvSpPr>
            <p:spPr>
              <a:xfrm>
                <a:off x="4920950" y="1772075"/>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7" name="Google Shape;1427;p29"/>
              <p:cNvSpPr/>
              <p:nvPr/>
            </p:nvSpPr>
            <p:spPr>
              <a:xfrm>
                <a:off x="4709050" y="2059225"/>
                <a:ext cx="46375" cy="46350"/>
              </a:xfrm>
              <a:custGeom>
                <a:avLst/>
                <a:gdLst/>
                <a:ahLst/>
                <a:cxnLst/>
                <a:rect l="l" t="t" r="r" b="b"/>
                <a:pathLst>
                  <a:path w="1855" h="1854" extrusionOk="0">
                    <a:moveTo>
                      <a:pt x="935" y="0"/>
                    </a:moveTo>
                    <a:cubicBezTo>
                      <a:pt x="413" y="0"/>
                      <a:pt x="1" y="412"/>
                      <a:pt x="1" y="919"/>
                    </a:cubicBezTo>
                    <a:cubicBezTo>
                      <a:pt x="1" y="1442"/>
                      <a:pt x="413"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8" name="Google Shape;1428;p29"/>
              <p:cNvSpPr/>
              <p:nvPr/>
            </p:nvSpPr>
            <p:spPr>
              <a:xfrm>
                <a:off x="5109075" y="1435425"/>
                <a:ext cx="46775" cy="46350"/>
              </a:xfrm>
              <a:custGeom>
                <a:avLst/>
                <a:gdLst/>
                <a:ahLst/>
                <a:cxnLst/>
                <a:rect l="l" t="t" r="r" b="b"/>
                <a:pathLst>
                  <a:path w="1871" h="1854" extrusionOk="0">
                    <a:moveTo>
                      <a:pt x="935" y="0"/>
                    </a:moveTo>
                    <a:cubicBezTo>
                      <a:pt x="413" y="0"/>
                      <a:pt x="1" y="412"/>
                      <a:pt x="1" y="919"/>
                    </a:cubicBezTo>
                    <a:cubicBezTo>
                      <a:pt x="1" y="1442"/>
                      <a:pt x="413" y="1854"/>
                      <a:pt x="935" y="1854"/>
                    </a:cubicBezTo>
                    <a:cubicBezTo>
                      <a:pt x="1442" y="1854"/>
                      <a:pt x="1870" y="1442"/>
                      <a:pt x="1870" y="919"/>
                    </a:cubicBezTo>
                    <a:cubicBezTo>
                      <a:pt x="1870"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9" name="Google Shape;1429;p29"/>
              <p:cNvSpPr/>
              <p:nvPr/>
            </p:nvSpPr>
            <p:spPr>
              <a:xfrm>
                <a:off x="5188300" y="1360950"/>
                <a:ext cx="46750" cy="46375"/>
              </a:xfrm>
              <a:custGeom>
                <a:avLst/>
                <a:gdLst/>
                <a:ahLst/>
                <a:cxnLst/>
                <a:rect l="l" t="t" r="r" b="b"/>
                <a:pathLst>
                  <a:path w="1870" h="1855" extrusionOk="0">
                    <a:moveTo>
                      <a:pt x="935" y="1"/>
                    </a:moveTo>
                    <a:cubicBezTo>
                      <a:pt x="412" y="1"/>
                      <a:pt x="0" y="413"/>
                      <a:pt x="0" y="935"/>
                    </a:cubicBezTo>
                    <a:cubicBezTo>
                      <a:pt x="0" y="1442"/>
                      <a:pt x="412" y="1854"/>
                      <a:pt x="935" y="1854"/>
                    </a:cubicBezTo>
                    <a:cubicBezTo>
                      <a:pt x="1442" y="1854"/>
                      <a:pt x="1870" y="1442"/>
                      <a:pt x="1870" y="935"/>
                    </a:cubicBezTo>
                    <a:cubicBezTo>
                      <a:pt x="1870"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0" name="Google Shape;1430;p29"/>
              <p:cNvSpPr/>
              <p:nvPr/>
            </p:nvSpPr>
            <p:spPr>
              <a:xfrm>
                <a:off x="5250075" y="1101150"/>
                <a:ext cx="51525" cy="51500"/>
              </a:xfrm>
              <a:custGeom>
                <a:avLst/>
                <a:gdLst/>
                <a:ahLst/>
                <a:cxnLst/>
                <a:rect l="l" t="t" r="r" b="b"/>
                <a:pathLst>
                  <a:path w="2061" h="2060" extrusionOk="0">
                    <a:moveTo>
                      <a:pt x="1062" y="190"/>
                    </a:moveTo>
                    <a:cubicBezTo>
                      <a:pt x="1506" y="190"/>
                      <a:pt x="1886" y="570"/>
                      <a:pt x="1886" y="1030"/>
                    </a:cubicBezTo>
                    <a:cubicBezTo>
                      <a:pt x="1886" y="1489"/>
                      <a:pt x="1506" y="1854"/>
                      <a:pt x="1062" y="1854"/>
                    </a:cubicBezTo>
                    <a:cubicBezTo>
                      <a:pt x="603" y="1854"/>
                      <a:pt x="222" y="1489"/>
                      <a:pt x="222" y="1030"/>
                    </a:cubicBezTo>
                    <a:cubicBezTo>
                      <a:pt x="222" y="570"/>
                      <a:pt x="587" y="222"/>
                      <a:pt x="1062" y="190"/>
                    </a:cubicBezTo>
                    <a:close/>
                    <a:moveTo>
                      <a:pt x="1030" y="0"/>
                    </a:moveTo>
                    <a:cubicBezTo>
                      <a:pt x="460" y="0"/>
                      <a:pt x="1" y="475"/>
                      <a:pt x="1" y="1030"/>
                    </a:cubicBezTo>
                    <a:cubicBezTo>
                      <a:pt x="1" y="1600"/>
                      <a:pt x="476" y="2060"/>
                      <a:pt x="1030" y="2060"/>
                    </a:cubicBezTo>
                    <a:cubicBezTo>
                      <a:pt x="1616" y="2060"/>
                      <a:pt x="2060" y="1584"/>
                      <a:pt x="2060" y="1030"/>
                    </a:cubicBezTo>
                    <a:cubicBezTo>
                      <a:pt x="2060" y="475"/>
                      <a:pt x="1616" y="16"/>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1" name="Google Shape;1431;p29"/>
              <p:cNvSpPr/>
              <p:nvPr/>
            </p:nvSpPr>
            <p:spPr>
              <a:xfrm>
                <a:off x="5166100" y="1155400"/>
                <a:ext cx="51525" cy="51500"/>
              </a:xfrm>
              <a:custGeom>
                <a:avLst/>
                <a:gdLst/>
                <a:ahLst/>
                <a:cxnLst/>
                <a:rect l="l" t="t" r="r" b="b"/>
                <a:pathLst>
                  <a:path w="2061" h="2060" extrusionOk="0">
                    <a:moveTo>
                      <a:pt x="1047" y="206"/>
                    </a:moveTo>
                    <a:cubicBezTo>
                      <a:pt x="1506" y="206"/>
                      <a:pt x="1886" y="587"/>
                      <a:pt x="1886" y="1030"/>
                    </a:cubicBezTo>
                    <a:cubicBezTo>
                      <a:pt x="1886" y="1490"/>
                      <a:pt x="1506" y="1870"/>
                      <a:pt x="1047" y="1870"/>
                    </a:cubicBezTo>
                    <a:cubicBezTo>
                      <a:pt x="587" y="1870"/>
                      <a:pt x="207" y="1490"/>
                      <a:pt x="207" y="1030"/>
                    </a:cubicBezTo>
                    <a:cubicBezTo>
                      <a:pt x="207" y="587"/>
                      <a:pt x="571" y="222"/>
                      <a:pt x="1047" y="206"/>
                    </a:cubicBezTo>
                    <a:close/>
                    <a:moveTo>
                      <a:pt x="1031" y="0"/>
                    </a:moveTo>
                    <a:cubicBezTo>
                      <a:pt x="445" y="0"/>
                      <a:pt x="1" y="476"/>
                      <a:pt x="1" y="1030"/>
                    </a:cubicBezTo>
                    <a:cubicBezTo>
                      <a:pt x="1" y="1601"/>
                      <a:pt x="476" y="2060"/>
                      <a:pt x="1031" y="2060"/>
                    </a:cubicBezTo>
                    <a:cubicBezTo>
                      <a:pt x="1601" y="2060"/>
                      <a:pt x="2060" y="1585"/>
                      <a:pt x="2060" y="1030"/>
                    </a:cubicBezTo>
                    <a:cubicBezTo>
                      <a:pt x="2060" y="476"/>
                      <a:pt x="1601" y="32"/>
                      <a:pt x="1031"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2" name="Google Shape;1432;p29"/>
              <p:cNvSpPr/>
              <p:nvPr/>
            </p:nvSpPr>
            <p:spPr>
              <a:xfrm>
                <a:off x="5205725" y="1229850"/>
                <a:ext cx="51500" cy="51525"/>
              </a:xfrm>
              <a:custGeom>
                <a:avLst/>
                <a:gdLst/>
                <a:ahLst/>
                <a:cxnLst/>
                <a:rect l="l" t="t" r="r" b="b"/>
                <a:pathLst>
                  <a:path w="2060" h="2061" extrusionOk="0">
                    <a:moveTo>
                      <a:pt x="1046" y="191"/>
                    </a:moveTo>
                    <a:cubicBezTo>
                      <a:pt x="1505" y="191"/>
                      <a:pt x="1885" y="571"/>
                      <a:pt x="1885" y="1031"/>
                    </a:cubicBezTo>
                    <a:cubicBezTo>
                      <a:pt x="1885" y="1490"/>
                      <a:pt x="1505" y="1854"/>
                      <a:pt x="1046" y="1854"/>
                    </a:cubicBezTo>
                    <a:cubicBezTo>
                      <a:pt x="586" y="1854"/>
                      <a:pt x="206" y="1490"/>
                      <a:pt x="206" y="1031"/>
                    </a:cubicBezTo>
                    <a:cubicBezTo>
                      <a:pt x="206" y="571"/>
                      <a:pt x="571" y="223"/>
                      <a:pt x="1046" y="191"/>
                    </a:cubicBezTo>
                    <a:close/>
                    <a:moveTo>
                      <a:pt x="1030" y="1"/>
                    </a:moveTo>
                    <a:cubicBezTo>
                      <a:pt x="444" y="1"/>
                      <a:pt x="0" y="476"/>
                      <a:pt x="0" y="1031"/>
                    </a:cubicBezTo>
                    <a:cubicBezTo>
                      <a:pt x="0" y="1601"/>
                      <a:pt x="475" y="2060"/>
                      <a:pt x="1030" y="2060"/>
                    </a:cubicBezTo>
                    <a:cubicBezTo>
                      <a:pt x="1600" y="2060"/>
                      <a:pt x="2060" y="1585"/>
                      <a:pt x="2060" y="1031"/>
                    </a:cubicBezTo>
                    <a:cubicBezTo>
                      <a:pt x="2060" y="476"/>
                      <a:pt x="1600" y="17"/>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3" name="Google Shape;1433;p29"/>
              <p:cNvSpPr/>
              <p:nvPr/>
            </p:nvSpPr>
            <p:spPr>
              <a:xfrm>
                <a:off x="4844100" y="1695225"/>
                <a:ext cx="51525" cy="51525"/>
              </a:xfrm>
              <a:custGeom>
                <a:avLst/>
                <a:gdLst/>
                <a:ahLst/>
                <a:cxnLst/>
                <a:rect l="l" t="t" r="r" b="b"/>
                <a:pathLst>
                  <a:path w="2061" h="2061" extrusionOk="0">
                    <a:moveTo>
                      <a:pt x="1062" y="191"/>
                    </a:moveTo>
                    <a:cubicBezTo>
                      <a:pt x="1506" y="191"/>
                      <a:pt x="1886" y="571"/>
                      <a:pt x="1886" y="1031"/>
                    </a:cubicBezTo>
                    <a:cubicBezTo>
                      <a:pt x="1886" y="1490"/>
                      <a:pt x="1506" y="1854"/>
                      <a:pt x="1062" y="1854"/>
                    </a:cubicBezTo>
                    <a:cubicBezTo>
                      <a:pt x="603" y="1854"/>
                      <a:pt x="223" y="1490"/>
                      <a:pt x="223" y="1031"/>
                    </a:cubicBezTo>
                    <a:cubicBezTo>
                      <a:pt x="223" y="571"/>
                      <a:pt x="587" y="207"/>
                      <a:pt x="1062" y="191"/>
                    </a:cubicBezTo>
                    <a:close/>
                    <a:moveTo>
                      <a:pt x="1031" y="1"/>
                    </a:moveTo>
                    <a:cubicBezTo>
                      <a:pt x="460" y="1"/>
                      <a:pt x="1" y="476"/>
                      <a:pt x="1" y="1031"/>
                    </a:cubicBezTo>
                    <a:cubicBezTo>
                      <a:pt x="1" y="1601"/>
                      <a:pt x="476" y="2060"/>
                      <a:pt x="1031" y="2060"/>
                    </a:cubicBezTo>
                    <a:cubicBezTo>
                      <a:pt x="1617" y="2060"/>
                      <a:pt x="2060" y="1585"/>
                      <a:pt x="2060" y="1031"/>
                    </a:cubicBezTo>
                    <a:cubicBezTo>
                      <a:pt x="2060" y="476"/>
                      <a:pt x="1601" y="17"/>
                      <a:pt x="10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4" name="Google Shape;1434;p29"/>
              <p:cNvSpPr/>
              <p:nvPr/>
            </p:nvSpPr>
            <p:spPr>
              <a:xfrm>
                <a:off x="4787075" y="2613700"/>
                <a:ext cx="51900" cy="51525"/>
              </a:xfrm>
              <a:custGeom>
                <a:avLst/>
                <a:gdLst/>
                <a:ahLst/>
                <a:cxnLst/>
                <a:rect l="l" t="t" r="r" b="b"/>
                <a:pathLst>
                  <a:path w="2076" h="2061" extrusionOk="0">
                    <a:moveTo>
                      <a:pt x="1062" y="191"/>
                    </a:moveTo>
                    <a:cubicBezTo>
                      <a:pt x="1521" y="191"/>
                      <a:pt x="1886" y="571"/>
                      <a:pt x="1886" y="1031"/>
                    </a:cubicBezTo>
                    <a:cubicBezTo>
                      <a:pt x="1886" y="1474"/>
                      <a:pt x="1506" y="1854"/>
                      <a:pt x="1062" y="1854"/>
                    </a:cubicBezTo>
                    <a:cubicBezTo>
                      <a:pt x="603" y="1854"/>
                      <a:pt x="222" y="1474"/>
                      <a:pt x="222" y="1031"/>
                    </a:cubicBezTo>
                    <a:cubicBezTo>
                      <a:pt x="222" y="587"/>
                      <a:pt x="587" y="207"/>
                      <a:pt x="1062" y="191"/>
                    </a:cubicBezTo>
                    <a:close/>
                    <a:moveTo>
                      <a:pt x="1046" y="1"/>
                    </a:moveTo>
                    <a:cubicBezTo>
                      <a:pt x="460" y="1"/>
                      <a:pt x="1" y="476"/>
                      <a:pt x="1" y="1031"/>
                    </a:cubicBezTo>
                    <a:cubicBezTo>
                      <a:pt x="1" y="1601"/>
                      <a:pt x="492" y="2060"/>
                      <a:pt x="1046" y="2060"/>
                    </a:cubicBezTo>
                    <a:cubicBezTo>
                      <a:pt x="1617" y="2060"/>
                      <a:pt x="2076" y="1585"/>
                      <a:pt x="2076" y="1031"/>
                    </a:cubicBezTo>
                    <a:cubicBezTo>
                      <a:pt x="2076" y="476"/>
                      <a:pt x="1617" y="17"/>
                      <a:pt x="1046"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5" name="Google Shape;1435;p29"/>
              <p:cNvSpPr/>
              <p:nvPr/>
            </p:nvSpPr>
            <p:spPr>
              <a:xfrm>
                <a:off x="4752625" y="2486975"/>
                <a:ext cx="51500" cy="51500"/>
              </a:xfrm>
              <a:custGeom>
                <a:avLst/>
                <a:gdLst/>
                <a:ahLst/>
                <a:cxnLst/>
                <a:rect l="l" t="t" r="r" b="b"/>
                <a:pathLst>
                  <a:path w="2060" h="2060" extrusionOk="0">
                    <a:moveTo>
                      <a:pt x="1046" y="190"/>
                    </a:moveTo>
                    <a:cubicBezTo>
                      <a:pt x="1505" y="190"/>
                      <a:pt x="1886" y="571"/>
                      <a:pt x="1886" y="1030"/>
                    </a:cubicBezTo>
                    <a:cubicBezTo>
                      <a:pt x="1886" y="1474"/>
                      <a:pt x="1505" y="1854"/>
                      <a:pt x="1046" y="1854"/>
                    </a:cubicBezTo>
                    <a:cubicBezTo>
                      <a:pt x="586" y="1854"/>
                      <a:pt x="222" y="1474"/>
                      <a:pt x="222" y="1030"/>
                    </a:cubicBezTo>
                    <a:cubicBezTo>
                      <a:pt x="222" y="571"/>
                      <a:pt x="602" y="190"/>
                      <a:pt x="1046" y="190"/>
                    </a:cubicBezTo>
                    <a:close/>
                    <a:moveTo>
                      <a:pt x="1030" y="0"/>
                    </a:moveTo>
                    <a:cubicBezTo>
                      <a:pt x="460" y="0"/>
                      <a:pt x="0" y="476"/>
                      <a:pt x="0" y="1030"/>
                    </a:cubicBezTo>
                    <a:cubicBezTo>
                      <a:pt x="0" y="1600"/>
                      <a:pt x="476" y="2060"/>
                      <a:pt x="1030" y="2060"/>
                    </a:cubicBezTo>
                    <a:cubicBezTo>
                      <a:pt x="1600" y="2060"/>
                      <a:pt x="2060" y="1585"/>
                      <a:pt x="2060" y="1030"/>
                    </a:cubicBezTo>
                    <a:cubicBezTo>
                      <a:pt x="2060" y="476"/>
                      <a:pt x="1600"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6" name="Google Shape;1436;p29"/>
              <p:cNvSpPr/>
              <p:nvPr/>
            </p:nvSpPr>
            <p:spPr>
              <a:xfrm>
                <a:off x="4950250" y="2421625"/>
                <a:ext cx="51525" cy="51500"/>
              </a:xfrm>
              <a:custGeom>
                <a:avLst/>
                <a:gdLst/>
                <a:ahLst/>
                <a:cxnLst/>
                <a:rect l="l" t="t" r="r" b="b"/>
                <a:pathLst>
                  <a:path w="2061" h="2060" extrusionOk="0">
                    <a:moveTo>
                      <a:pt x="1046" y="190"/>
                    </a:moveTo>
                    <a:cubicBezTo>
                      <a:pt x="1506" y="190"/>
                      <a:pt x="1886" y="571"/>
                      <a:pt x="1886" y="1030"/>
                    </a:cubicBezTo>
                    <a:cubicBezTo>
                      <a:pt x="1886" y="1474"/>
                      <a:pt x="1506" y="1854"/>
                      <a:pt x="1046" y="1854"/>
                    </a:cubicBezTo>
                    <a:cubicBezTo>
                      <a:pt x="587" y="1854"/>
                      <a:pt x="223" y="1474"/>
                      <a:pt x="223" y="1030"/>
                    </a:cubicBezTo>
                    <a:cubicBezTo>
                      <a:pt x="223" y="571"/>
                      <a:pt x="587" y="190"/>
                      <a:pt x="1046" y="190"/>
                    </a:cubicBezTo>
                    <a:close/>
                    <a:moveTo>
                      <a:pt x="1030" y="0"/>
                    </a:moveTo>
                    <a:cubicBezTo>
                      <a:pt x="444" y="0"/>
                      <a:pt x="1" y="476"/>
                      <a:pt x="1" y="1030"/>
                    </a:cubicBezTo>
                    <a:cubicBezTo>
                      <a:pt x="1" y="1600"/>
                      <a:pt x="476" y="2060"/>
                      <a:pt x="1030" y="2060"/>
                    </a:cubicBezTo>
                    <a:cubicBezTo>
                      <a:pt x="1601" y="2060"/>
                      <a:pt x="2060" y="1584"/>
                      <a:pt x="2060" y="1030"/>
                    </a:cubicBezTo>
                    <a:cubicBezTo>
                      <a:pt x="2060" y="476"/>
                      <a:pt x="1601"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pic>
          <p:nvPicPr>
            <p:cNvPr id="1437" name="Google Shape;1437;p29"/>
            <p:cNvPicPr preferRelativeResize="0"/>
            <p:nvPr/>
          </p:nvPicPr>
          <p:blipFill>
            <a:blip r:embed="rId3">
              <a:alphaModFix amt="40000"/>
            </a:blip>
            <a:stretch>
              <a:fillRect/>
            </a:stretch>
          </p:blipFill>
          <p:spPr>
            <a:xfrm>
              <a:off x="554350" y="3058850"/>
              <a:ext cx="1177350" cy="1177350"/>
            </a:xfrm>
            <a:prstGeom prst="rect">
              <a:avLst/>
            </a:prstGeom>
            <a:noFill/>
            <a:ln>
              <a:noFill/>
            </a:ln>
          </p:spPr>
        </p:pic>
        <p:pic>
          <p:nvPicPr>
            <p:cNvPr id="1438" name="Google Shape;1438;p29"/>
            <p:cNvPicPr preferRelativeResize="0"/>
            <p:nvPr/>
          </p:nvPicPr>
          <p:blipFill>
            <a:blip r:embed="rId3">
              <a:alphaModFix amt="40000"/>
            </a:blip>
            <a:stretch>
              <a:fillRect/>
            </a:stretch>
          </p:blipFill>
          <p:spPr>
            <a:xfrm>
              <a:off x="0" y="4236200"/>
              <a:ext cx="1177350" cy="1177350"/>
            </a:xfrm>
            <a:prstGeom prst="rect">
              <a:avLst/>
            </a:prstGeom>
            <a:noFill/>
            <a:ln>
              <a:noFill/>
            </a:ln>
          </p:spPr>
        </p:pic>
      </p:grpSp>
      <p:grpSp>
        <p:nvGrpSpPr>
          <p:cNvPr id="1439" name="Google Shape;1439;p29"/>
          <p:cNvGrpSpPr/>
          <p:nvPr/>
        </p:nvGrpSpPr>
        <p:grpSpPr>
          <a:xfrm>
            <a:off x="9852982" y="-286889"/>
            <a:ext cx="4678035" cy="3392127"/>
            <a:chOff x="7093325" y="-149525"/>
            <a:chExt cx="3508526" cy="2544095"/>
          </a:xfrm>
        </p:grpSpPr>
        <p:grpSp>
          <p:nvGrpSpPr>
            <p:cNvPr id="1440" name="Google Shape;1440;p29"/>
            <p:cNvGrpSpPr/>
            <p:nvPr/>
          </p:nvGrpSpPr>
          <p:grpSpPr>
            <a:xfrm>
              <a:off x="7467304" y="268423"/>
              <a:ext cx="3134546" cy="2126147"/>
              <a:chOff x="2280775" y="570800"/>
              <a:chExt cx="1702725" cy="1154950"/>
            </a:xfrm>
          </p:grpSpPr>
          <p:sp>
            <p:nvSpPr>
              <p:cNvPr id="1441" name="Google Shape;1441;p29"/>
              <p:cNvSpPr/>
              <p:nvPr/>
            </p:nvSpPr>
            <p:spPr>
              <a:xfrm>
                <a:off x="2562775" y="1179175"/>
                <a:ext cx="1420725" cy="546575"/>
              </a:xfrm>
              <a:custGeom>
                <a:avLst/>
                <a:gdLst/>
                <a:ahLst/>
                <a:cxnLst/>
                <a:rect l="l" t="t" r="r" b="b"/>
                <a:pathLst>
                  <a:path w="56829" h="21863" extrusionOk="0">
                    <a:moveTo>
                      <a:pt x="143" y="0"/>
                    </a:moveTo>
                    <a:lnTo>
                      <a:pt x="1" y="143"/>
                    </a:lnTo>
                    <a:lnTo>
                      <a:pt x="777" y="871"/>
                    </a:lnTo>
                    <a:lnTo>
                      <a:pt x="777" y="6495"/>
                    </a:lnTo>
                    <a:lnTo>
                      <a:pt x="15843" y="21831"/>
                    </a:lnTo>
                    <a:lnTo>
                      <a:pt x="15875" y="21863"/>
                    </a:lnTo>
                    <a:lnTo>
                      <a:pt x="56828" y="21863"/>
                    </a:lnTo>
                    <a:lnTo>
                      <a:pt x="56828" y="21673"/>
                    </a:lnTo>
                    <a:lnTo>
                      <a:pt x="15954" y="21673"/>
                    </a:lnTo>
                    <a:lnTo>
                      <a:pt x="983" y="6416"/>
                    </a:lnTo>
                    <a:lnTo>
                      <a:pt x="983" y="776"/>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2" name="Google Shape;1442;p29"/>
              <p:cNvSpPr/>
              <p:nvPr/>
            </p:nvSpPr>
            <p:spPr>
              <a:xfrm>
                <a:off x="2385350" y="1087275"/>
                <a:ext cx="1598150" cy="574325"/>
              </a:xfrm>
              <a:custGeom>
                <a:avLst/>
                <a:gdLst/>
                <a:ahLst/>
                <a:cxnLst/>
                <a:rect l="l" t="t" r="r" b="b"/>
                <a:pathLst>
                  <a:path w="63926" h="22973" extrusionOk="0">
                    <a:moveTo>
                      <a:pt x="1901" y="1"/>
                    </a:moveTo>
                    <a:lnTo>
                      <a:pt x="0" y="1886"/>
                    </a:lnTo>
                    <a:lnTo>
                      <a:pt x="127" y="2013"/>
                    </a:lnTo>
                    <a:lnTo>
                      <a:pt x="1981" y="191"/>
                    </a:lnTo>
                    <a:lnTo>
                      <a:pt x="9363" y="191"/>
                    </a:lnTo>
                    <a:lnTo>
                      <a:pt x="9854" y="824"/>
                    </a:lnTo>
                    <a:lnTo>
                      <a:pt x="9854" y="8096"/>
                    </a:lnTo>
                    <a:lnTo>
                      <a:pt x="24636" y="22972"/>
                    </a:lnTo>
                    <a:lnTo>
                      <a:pt x="63925" y="22972"/>
                    </a:lnTo>
                    <a:lnTo>
                      <a:pt x="63925" y="22766"/>
                    </a:lnTo>
                    <a:lnTo>
                      <a:pt x="24715" y="22766"/>
                    </a:lnTo>
                    <a:lnTo>
                      <a:pt x="10060" y="8017"/>
                    </a:lnTo>
                    <a:lnTo>
                      <a:pt x="10060" y="745"/>
                    </a:lnTo>
                    <a:lnTo>
                      <a:pt x="9458"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3" name="Google Shape;1443;p29"/>
              <p:cNvSpPr/>
              <p:nvPr/>
            </p:nvSpPr>
            <p:spPr>
              <a:xfrm>
                <a:off x="2329900" y="1057575"/>
                <a:ext cx="1653600" cy="579075"/>
              </a:xfrm>
              <a:custGeom>
                <a:avLst/>
                <a:gdLst/>
                <a:ahLst/>
                <a:cxnLst/>
                <a:rect l="l" t="t" r="r" b="b"/>
                <a:pathLst>
                  <a:path w="66144" h="23163" extrusionOk="0">
                    <a:moveTo>
                      <a:pt x="0" y="0"/>
                    </a:moveTo>
                    <a:lnTo>
                      <a:pt x="0" y="190"/>
                    </a:lnTo>
                    <a:lnTo>
                      <a:pt x="12278" y="190"/>
                    </a:lnTo>
                    <a:lnTo>
                      <a:pt x="13070" y="808"/>
                    </a:lnTo>
                    <a:lnTo>
                      <a:pt x="13070" y="8777"/>
                    </a:lnTo>
                    <a:lnTo>
                      <a:pt x="27297" y="23131"/>
                    </a:lnTo>
                    <a:lnTo>
                      <a:pt x="27329" y="23162"/>
                    </a:lnTo>
                    <a:lnTo>
                      <a:pt x="66143" y="23162"/>
                    </a:lnTo>
                    <a:lnTo>
                      <a:pt x="66143" y="22972"/>
                    </a:lnTo>
                    <a:lnTo>
                      <a:pt x="27408" y="22972"/>
                    </a:lnTo>
                    <a:lnTo>
                      <a:pt x="13261" y="8698"/>
                    </a:lnTo>
                    <a:lnTo>
                      <a:pt x="13261" y="713"/>
                    </a:lnTo>
                    <a:lnTo>
                      <a:pt x="12326"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4" name="Google Shape;1444;p29"/>
              <p:cNvSpPr/>
              <p:nvPr/>
            </p:nvSpPr>
            <p:spPr>
              <a:xfrm>
                <a:off x="2547725" y="1017975"/>
                <a:ext cx="1435775" cy="598875"/>
              </a:xfrm>
              <a:custGeom>
                <a:avLst/>
                <a:gdLst/>
                <a:ahLst/>
                <a:cxnLst/>
                <a:rect l="l" t="t" r="r" b="b"/>
                <a:pathLst>
                  <a:path w="57431" h="23955" extrusionOk="0">
                    <a:moveTo>
                      <a:pt x="1" y="0"/>
                    </a:moveTo>
                    <a:lnTo>
                      <a:pt x="1" y="190"/>
                    </a:lnTo>
                    <a:lnTo>
                      <a:pt x="4310" y="190"/>
                    </a:lnTo>
                    <a:lnTo>
                      <a:pt x="5340" y="1172"/>
                    </a:lnTo>
                    <a:lnTo>
                      <a:pt x="5340" y="9854"/>
                    </a:lnTo>
                    <a:lnTo>
                      <a:pt x="19059" y="23922"/>
                    </a:lnTo>
                    <a:lnTo>
                      <a:pt x="19091" y="23954"/>
                    </a:lnTo>
                    <a:lnTo>
                      <a:pt x="57430" y="23954"/>
                    </a:lnTo>
                    <a:lnTo>
                      <a:pt x="57430" y="23764"/>
                    </a:lnTo>
                    <a:lnTo>
                      <a:pt x="19186" y="23764"/>
                    </a:lnTo>
                    <a:lnTo>
                      <a:pt x="5546" y="9775"/>
                    </a:lnTo>
                    <a:lnTo>
                      <a:pt x="5546" y="1093"/>
                    </a:lnTo>
                    <a:lnTo>
                      <a:pt x="4389"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5" name="Google Shape;1445;p29"/>
              <p:cNvSpPr/>
              <p:nvPr/>
            </p:nvSpPr>
            <p:spPr>
              <a:xfrm>
                <a:off x="2442775" y="978350"/>
                <a:ext cx="1540725" cy="613925"/>
              </a:xfrm>
              <a:custGeom>
                <a:avLst/>
                <a:gdLst/>
                <a:ahLst/>
                <a:cxnLst/>
                <a:rect l="l" t="t" r="r" b="b"/>
                <a:pathLst>
                  <a:path w="61629" h="24557" extrusionOk="0">
                    <a:moveTo>
                      <a:pt x="0" y="1"/>
                    </a:moveTo>
                    <a:lnTo>
                      <a:pt x="0" y="191"/>
                    </a:lnTo>
                    <a:lnTo>
                      <a:pt x="9126" y="191"/>
                    </a:lnTo>
                    <a:lnTo>
                      <a:pt x="10330" y="1522"/>
                    </a:lnTo>
                    <a:lnTo>
                      <a:pt x="10330" y="10948"/>
                    </a:lnTo>
                    <a:lnTo>
                      <a:pt x="23733" y="24509"/>
                    </a:lnTo>
                    <a:lnTo>
                      <a:pt x="23780" y="24557"/>
                    </a:lnTo>
                    <a:lnTo>
                      <a:pt x="61628" y="24557"/>
                    </a:lnTo>
                    <a:lnTo>
                      <a:pt x="61628" y="24351"/>
                    </a:lnTo>
                    <a:lnTo>
                      <a:pt x="23859" y="24351"/>
                    </a:lnTo>
                    <a:lnTo>
                      <a:pt x="10536" y="10869"/>
                    </a:lnTo>
                    <a:lnTo>
                      <a:pt x="10536" y="1442"/>
                    </a:lnTo>
                    <a:lnTo>
                      <a:pt x="9205"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6" name="Google Shape;1446;p29"/>
              <p:cNvSpPr/>
              <p:nvPr/>
            </p:nvSpPr>
            <p:spPr>
              <a:xfrm>
                <a:off x="2676850" y="934800"/>
                <a:ext cx="1306650" cy="637675"/>
              </a:xfrm>
              <a:custGeom>
                <a:avLst/>
                <a:gdLst/>
                <a:ahLst/>
                <a:cxnLst/>
                <a:rect l="l" t="t" r="r" b="b"/>
                <a:pathLst>
                  <a:path w="52266" h="25507" extrusionOk="0">
                    <a:moveTo>
                      <a:pt x="143" y="0"/>
                    </a:moveTo>
                    <a:lnTo>
                      <a:pt x="0" y="143"/>
                    </a:lnTo>
                    <a:lnTo>
                      <a:pt x="1965" y="2060"/>
                    </a:lnTo>
                    <a:lnTo>
                      <a:pt x="1965" y="12183"/>
                    </a:lnTo>
                    <a:lnTo>
                      <a:pt x="14845" y="25459"/>
                    </a:lnTo>
                    <a:lnTo>
                      <a:pt x="14892" y="25507"/>
                    </a:lnTo>
                    <a:lnTo>
                      <a:pt x="52265" y="25507"/>
                    </a:lnTo>
                    <a:lnTo>
                      <a:pt x="52265" y="25301"/>
                    </a:lnTo>
                    <a:lnTo>
                      <a:pt x="14972" y="25301"/>
                    </a:lnTo>
                    <a:lnTo>
                      <a:pt x="2155" y="12104"/>
                    </a:lnTo>
                    <a:lnTo>
                      <a:pt x="2155" y="1980"/>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7" name="Google Shape;1447;p29"/>
              <p:cNvSpPr/>
              <p:nvPr/>
            </p:nvSpPr>
            <p:spPr>
              <a:xfrm>
                <a:off x="2508525" y="824675"/>
                <a:ext cx="1474975" cy="722850"/>
              </a:xfrm>
              <a:custGeom>
                <a:avLst/>
                <a:gdLst/>
                <a:ahLst/>
                <a:cxnLst/>
                <a:rect l="l" t="t" r="r" b="b"/>
                <a:pathLst>
                  <a:path w="58999" h="28914" extrusionOk="0">
                    <a:moveTo>
                      <a:pt x="3391" y="1"/>
                    </a:moveTo>
                    <a:lnTo>
                      <a:pt x="0" y="3439"/>
                    </a:lnTo>
                    <a:lnTo>
                      <a:pt x="143" y="3565"/>
                    </a:lnTo>
                    <a:lnTo>
                      <a:pt x="3470" y="207"/>
                    </a:lnTo>
                    <a:lnTo>
                      <a:pt x="6337" y="207"/>
                    </a:lnTo>
                    <a:lnTo>
                      <a:pt x="9490" y="3407"/>
                    </a:lnTo>
                    <a:lnTo>
                      <a:pt x="9490" y="16081"/>
                    </a:lnTo>
                    <a:lnTo>
                      <a:pt x="22085" y="28882"/>
                    </a:lnTo>
                    <a:lnTo>
                      <a:pt x="22101" y="28914"/>
                    </a:lnTo>
                    <a:lnTo>
                      <a:pt x="58998" y="28914"/>
                    </a:lnTo>
                    <a:lnTo>
                      <a:pt x="58998" y="28724"/>
                    </a:lnTo>
                    <a:lnTo>
                      <a:pt x="22180" y="28724"/>
                    </a:lnTo>
                    <a:lnTo>
                      <a:pt x="9680" y="16002"/>
                    </a:lnTo>
                    <a:lnTo>
                      <a:pt x="9680" y="3328"/>
                    </a:lnTo>
                    <a:lnTo>
                      <a:pt x="6417"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8" name="Google Shape;1448;p29"/>
              <p:cNvSpPr/>
              <p:nvPr/>
            </p:nvSpPr>
            <p:spPr>
              <a:xfrm>
                <a:off x="2413850" y="804875"/>
                <a:ext cx="1569650" cy="718100"/>
              </a:xfrm>
              <a:custGeom>
                <a:avLst/>
                <a:gdLst/>
                <a:ahLst/>
                <a:cxnLst/>
                <a:rect l="l" t="t" r="r" b="b"/>
                <a:pathLst>
                  <a:path w="62786" h="28724" extrusionOk="0">
                    <a:moveTo>
                      <a:pt x="7178" y="1"/>
                    </a:moveTo>
                    <a:lnTo>
                      <a:pt x="4738" y="2377"/>
                    </a:lnTo>
                    <a:lnTo>
                      <a:pt x="1" y="2377"/>
                    </a:lnTo>
                    <a:lnTo>
                      <a:pt x="1" y="2583"/>
                    </a:lnTo>
                    <a:lnTo>
                      <a:pt x="4817" y="2583"/>
                    </a:lnTo>
                    <a:lnTo>
                      <a:pt x="7257" y="207"/>
                    </a:lnTo>
                    <a:lnTo>
                      <a:pt x="10901" y="207"/>
                    </a:lnTo>
                    <a:lnTo>
                      <a:pt x="14259" y="3597"/>
                    </a:lnTo>
                    <a:lnTo>
                      <a:pt x="14259" y="16382"/>
                    </a:lnTo>
                    <a:lnTo>
                      <a:pt x="26347" y="28676"/>
                    </a:lnTo>
                    <a:lnTo>
                      <a:pt x="26363" y="28723"/>
                    </a:lnTo>
                    <a:lnTo>
                      <a:pt x="62785" y="28723"/>
                    </a:lnTo>
                    <a:lnTo>
                      <a:pt x="62785" y="28517"/>
                    </a:lnTo>
                    <a:lnTo>
                      <a:pt x="26442" y="28517"/>
                    </a:lnTo>
                    <a:lnTo>
                      <a:pt x="14465" y="16303"/>
                    </a:lnTo>
                    <a:lnTo>
                      <a:pt x="14465" y="3502"/>
                    </a:lnTo>
                    <a:lnTo>
                      <a:pt x="10964"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9" name="Google Shape;1449;p29"/>
              <p:cNvSpPr/>
              <p:nvPr/>
            </p:nvSpPr>
            <p:spPr>
              <a:xfrm>
                <a:off x="2946975" y="1316600"/>
                <a:ext cx="1036525" cy="166775"/>
              </a:xfrm>
              <a:custGeom>
                <a:avLst/>
                <a:gdLst/>
                <a:ahLst/>
                <a:cxnLst/>
                <a:rect l="l" t="t" r="r" b="b"/>
                <a:pathLst>
                  <a:path w="41461" h="6671" extrusionOk="0">
                    <a:moveTo>
                      <a:pt x="143" y="0"/>
                    </a:moveTo>
                    <a:lnTo>
                      <a:pt x="0" y="127"/>
                    </a:lnTo>
                    <a:lnTo>
                      <a:pt x="6559" y="6670"/>
                    </a:lnTo>
                    <a:lnTo>
                      <a:pt x="41460" y="6670"/>
                    </a:lnTo>
                    <a:lnTo>
                      <a:pt x="41460" y="6464"/>
                    </a:lnTo>
                    <a:lnTo>
                      <a:pt x="6638" y="6464"/>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0" name="Google Shape;1450;p29"/>
              <p:cNvSpPr/>
              <p:nvPr/>
            </p:nvSpPr>
            <p:spPr>
              <a:xfrm>
                <a:off x="2770325" y="666250"/>
                <a:ext cx="1213175" cy="752550"/>
              </a:xfrm>
              <a:custGeom>
                <a:avLst/>
                <a:gdLst/>
                <a:ahLst/>
                <a:cxnLst/>
                <a:rect l="l" t="t" r="r" b="b"/>
                <a:pathLst>
                  <a:path w="48527" h="30102" extrusionOk="0">
                    <a:moveTo>
                      <a:pt x="0" y="1"/>
                    </a:moveTo>
                    <a:lnTo>
                      <a:pt x="0" y="2979"/>
                    </a:lnTo>
                    <a:lnTo>
                      <a:pt x="2377" y="5292"/>
                    </a:lnTo>
                    <a:lnTo>
                      <a:pt x="2377" y="19725"/>
                    </a:lnTo>
                    <a:lnTo>
                      <a:pt x="13039" y="30102"/>
                    </a:lnTo>
                    <a:lnTo>
                      <a:pt x="48526" y="30102"/>
                    </a:lnTo>
                    <a:lnTo>
                      <a:pt x="48526" y="29912"/>
                    </a:lnTo>
                    <a:lnTo>
                      <a:pt x="13118" y="29912"/>
                    </a:lnTo>
                    <a:lnTo>
                      <a:pt x="2583" y="19630"/>
                    </a:lnTo>
                    <a:lnTo>
                      <a:pt x="2583" y="5213"/>
                    </a:lnTo>
                    <a:lnTo>
                      <a:pt x="206" y="2900"/>
                    </a:lnTo>
                    <a:lnTo>
                      <a:pt x="206"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1" name="Google Shape;1451;p29"/>
              <p:cNvSpPr/>
              <p:nvPr/>
            </p:nvSpPr>
            <p:spPr>
              <a:xfrm>
                <a:off x="2864575" y="798150"/>
                <a:ext cx="1118925" cy="606000"/>
              </a:xfrm>
              <a:custGeom>
                <a:avLst/>
                <a:gdLst/>
                <a:ahLst/>
                <a:cxnLst/>
                <a:rect l="l" t="t" r="r" b="b"/>
                <a:pathLst>
                  <a:path w="44757" h="24240" extrusionOk="0">
                    <a:moveTo>
                      <a:pt x="1" y="0"/>
                    </a:moveTo>
                    <a:lnTo>
                      <a:pt x="1" y="14132"/>
                    </a:lnTo>
                    <a:lnTo>
                      <a:pt x="10140" y="24240"/>
                    </a:lnTo>
                    <a:lnTo>
                      <a:pt x="44756" y="24240"/>
                    </a:lnTo>
                    <a:lnTo>
                      <a:pt x="44756" y="24034"/>
                    </a:lnTo>
                    <a:lnTo>
                      <a:pt x="10219" y="24034"/>
                    </a:lnTo>
                    <a:lnTo>
                      <a:pt x="191" y="14053"/>
                    </a:lnTo>
                    <a:lnTo>
                      <a:pt x="191"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2" name="Google Shape;1452;p29"/>
              <p:cNvSpPr/>
              <p:nvPr/>
            </p:nvSpPr>
            <p:spPr>
              <a:xfrm>
                <a:off x="2857050" y="695175"/>
                <a:ext cx="1126450" cy="684025"/>
              </a:xfrm>
              <a:custGeom>
                <a:avLst/>
                <a:gdLst/>
                <a:ahLst/>
                <a:cxnLst/>
                <a:rect l="l" t="t" r="r" b="b"/>
                <a:pathLst>
                  <a:path w="45058" h="27361" extrusionOk="0">
                    <a:moveTo>
                      <a:pt x="143" y="0"/>
                    </a:moveTo>
                    <a:lnTo>
                      <a:pt x="1" y="143"/>
                    </a:lnTo>
                    <a:lnTo>
                      <a:pt x="1680" y="1901"/>
                    </a:lnTo>
                    <a:lnTo>
                      <a:pt x="1680" y="17760"/>
                    </a:lnTo>
                    <a:lnTo>
                      <a:pt x="11503" y="27361"/>
                    </a:lnTo>
                    <a:lnTo>
                      <a:pt x="45057" y="27361"/>
                    </a:lnTo>
                    <a:lnTo>
                      <a:pt x="45057" y="27170"/>
                    </a:lnTo>
                    <a:lnTo>
                      <a:pt x="11582" y="27170"/>
                    </a:lnTo>
                    <a:lnTo>
                      <a:pt x="1886" y="17681"/>
                    </a:lnTo>
                    <a:lnTo>
                      <a:pt x="1886" y="1822"/>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3" name="Google Shape;1453;p29"/>
              <p:cNvSpPr/>
              <p:nvPr/>
            </p:nvSpPr>
            <p:spPr>
              <a:xfrm>
                <a:off x="2567525" y="596950"/>
                <a:ext cx="1415975" cy="728000"/>
              </a:xfrm>
              <a:custGeom>
                <a:avLst/>
                <a:gdLst/>
                <a:ahLst/>
                <a:cxnLst/>
                <a:rect l="l" t="t" r="r" b="b"/>
                <a:pathLst>
                  <a:path w="56639" h="29120" extrusionOk="0">
                    <a:moveTo>
                      <a:pt x="1" y="0"/>
                    </a:moveTo>
                    <a:lnTo>
                      <a:pt x="1" y="206"/>
                    </a:lnTo>
                    <a:lnTo>
                      <a:pt x="12247" y="206"/>
                    </a:lnTo>
                    <a:lnTo>
                      <a:pt x="15241" y="3296"/>
                    </a:lnTo>
                    <a:lnTo>
                      <a:pt x="15241" y="20279"/>
                    </a:lnTo>
                    <a:lnTo>
                      <a:pt x="24256" y="29119"/>
                    </a:lnTo>
                    <a:lnTo>
                      <a:pt x="56638" y="29119"/>
                    </a:lnTo>
                    <a:lnTo>
                      <a:pt x="56638" y="28913"/>
                    </a:lnTo>
                    <a:lnTo>
                      <a:pt x="24335" y="28913"/>
                    </a:lnTo>
                    <a:lnTo>
                      <a:pt x="15447" y="20200"/>
                    </a:lnTo>
                    <a:lnTo>
                      <a:pt x="15447" y="3216"/>
                    </a:lnTo>
                    <a:lnTo>
                      <a:pt x="12326"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4" name="Google Shape;1454;p29"/>
              <p:cNvSpPr/>
              <p:nvPr/>
            </p:nvSpPr>
            <p:spPr>
              <a:xfrm>
                <a:off x="2357225" y="1123325"/>
                <a:ext cx="46750" cy="46350"/>
              </a:xfrm>
              <a:custGeom>
                <a:avLst/>
                <a:gdLst/>
                <a:ahLst/>
                <a:cxnLst/>
                <a:rect l="l" t="t" r="r" b="b"/>
                <a:pathLst>
                  <a:path w="1870" h="1854" extrusionOk="0">
                    <a:moveTo>
                      <a:pt x="935" y="0"/>
                    </a:moveTo>
                    <a:cubicBezTo>
                      <a:pt x="428" y="0"/>
                      <a:pt x="1" y="412"/>
                      <a:pt x="1" y="935"/>
                    </a:cubicBezTo>
                    <a:cubicBezTo>
                      <a:pt x="1" y="1442"/>
                      <a:pt x="428" y="1854"/>
                      <a:pt x="935" y="1854"/>
                    </a:cubicBezTo>
                    <a:cubicBezTo>
                      <a:pt x="1458" y="1854"/>
                      <a:pt x="1870" y="1442"/>
                      <a:pt x="1870" y="935"/>
                    </a:cubicBezTo>
                    <a:cubicBezTo>
                      <a:pt x="1870" y="412"/>
                      <a:pt x="1458"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5" name="Google Shape;1455;p29"/>
              <p:cNvSpPr/>
              <p:nvPr/>
            </p:nvSpPr>
            <p:spPr>
              <a:xfrm>
                <a:off x="2748525" y="633375"/>
                <a:ext cx="46775" cy="46375"/>
              </a:xfrm>
              <a:custGeom>
                <a:avLst/>
                <a:gdLst/>
                <a:ahLst/>
                <a:cxnLst/>
                <a:rect l="l" t="t" r="r" b="b"/>
                <a:pathLst>
                  <a:path w="1871" h="1855" extrusionOk="0">
                    <a:moveTo>
                      <a:pt x="936" y="1"/>
                    </a:moveTo>
                    <a:cubicBezTo>
                      <a:pt x="413" y="1"/>
                      <a:pt x="1" y="413"/>
                      <a:pt x="1" y="920"/>
                    </a:cubicBezTo>
                    <a:cubicBezTo>
                      <a:pt x="1" y="1443"/>
                      <a:pt x="413" y="1854"/>
                      <a:pt x="936" y="1854"/>
                    </a:cubicBezTo>
                    <a:cubicBezTo>
                      <a:pt x="1443" y="1854"/>
                      <a:pt x="1870" y="1443"/>
                      <a:pt x="1870" y="920"/>
                    </a:cubicBezTo>
                    <a:cubicBezTo>
                      <a:pt x="1870" y="413"/>
                      <a:pt x="1443" y="1"/>
                      <a:pt x="936"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6" name="Google Shape;1456;p29"/>
              <p:cNvSpPr/>
              <p:nvPr/>
            </p:nvSpPr>
            <p:spPr>
              <a:xfrm>
                <a:off x="2842800" y="682900"/>
                <a:ext cx="46375" cy="46350"/>
              </a:xfrm>
              <a:custGeom>
                <a:avLst/>
                <a:gdLst/>
                <a:ahLst/>
                <a:cxnLst/>
                <a:rect l="l" t="t" r="r" b="b"/>
                <a:pathLst>
                  <a:path w="1855" h="1854" extrusionOk="0">
                    <a:moveTo>
                      <a:pt x="919" y="0"/>
                    </a:moveTo>
                    <a:cubicBezTo>
                      <a:pt x="412" y="0"/>
                      <a:pt x="0" y="412"/>
                      <a:pt x="0" y="919"/>
                    </a:cubicBezTo>
                    <a:cubicBezTo>
                      <a:pt x="0" y="1442"/>
                      <a:pt x="412" y="1854"/>
                      <a:pt x="919" y="1854"/>
                    </a:cubicBezTo>
                    <a:cubicBezTo>
                      <a:pt x="1442" y="1854"/>
                      <a:pt x="1854" y="1442"/>
                      <a:pt x="1854" y="919"/>
                    </a:cubicBezTo>
                    <a:cubicBezTo>
                      <a:pt x="1854" y="412"/>
                      <a:pt x="1442" y="0"/>
                      <a:pt x="919"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7" name="Google Shape;1457;p29"/>
              <p:cNvSpPr/>
              <p:nvPr/>
            </p:nvSpPr>
            <p:spPr>
              <a:xfrm>
                <a:off x="2530700" y="1148275"/>
                <a:ext cx="46375" cy="46350"/>
              </a:xfrm>
              <a:custGeom>
                <a:avLst/>
                <a:gdLst/>
                <a:ahLst/>
                <a:cxnLst/>
                <a:rect l="l" t="t" r="r" b="b"/>
                <a:pathLst>
                  <a:path w="1855" h="1854" extrusionOk="0">
                    <a:moveTo>
                      <a:pt x="935" y="0"/>
                    </a:moveTo>
                    <a:cubicBezTo>
                      <a:pt x="412" y="0"/>
                      <a:pt x="1" y="412"/>
                      <a:pt x="1" y="919"/>
                    </a:cubicBezTo>
                    <a:cubicBezTo>
                      <a:pt x="1"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8" name="Google Shape;1458;p29"/>
              <p:cNvSpPr/>
              <p:nvPr/>
            </p:nvSpPr>
            <p:spPr>
              <a:xfrm>
                <a:off x="2916875" y="1286900"/>
                <a:ext cx="46750" cy="46350"/>
              </a:xfrm>
              <a:custGeom>
                <a:avLst/>
                <a:gdLst/>
                <a:ahLst/>
                <a:cxnLst/>
                <a:rect l="l" t="t" r="r" b="b"/>
                <a:pathLst>
                  <a:path w="1870" h="1854" extrusionOk="0">
                    <a:moveTo>
                      <a:pt x="935" y="0"/>
                    </a:moveTo>
                    <a:cubicBezTo>
                      <a:pt x="412" y="0"/>
                      <a:pt x="0" y="412"/>
                      <a:pt x="0" y="919"/>
                    </a:cubicBezTo>
                    <a:cubicBezTo>
                      <a:pt x="0" y="1442"/>
                      <a:pt x="412" y="1854"/>
                      <a:pt x="935" y="1854"/>
                    </a:cubicBezTo>
                    <a:cubicBezTo>
                      <a:pt x="1442" y="1854"/>
                      <a:pt x="1869" y="1442"/>
                      <a:pt x="1869" y="919"/>
                    </a:cubicBezTo>
                    <a:cubicBezTo>
                      <a:pt x="1869"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9" name="Google Shape;1459;p29"/>
              <p:cNvSpPr/>
              <p:nvPr/>
            </p:nvSpPr>
            <p:spPr>
              <a:xfrm>
                <a:off x="2280775" y="1031425"/>
                <a:ext cx="51525" cy="51525"/>
              </a:xfrm>
              <a:custGeom>
                <a:avLst/>
                <a:gdLst/>
                <a:ahLst/>
                <a:cxnLst/>
                <a:rect l="l" t="t" r="r" b="b"/>
                <a:pathLst>
                  <a:path w="2061" h="2061" extrusionOk="0">
                    <a:moveTo>
                      <a:pt x="1031" y="207"/>
                    </a:moveTo>
                    <a:cubicBezTo>
                      <a:pt x="1490" y="207"/>
                      <a:pt x="1854" y="587"/>
                      <a:pt x="1854" y="1046"/>
                    </a:cubicBezTo>
                    <a:cubicBezTo>
                      <a:pt x="1854" y="1506"/>
                      <a:pt x="1490" y="1870"/>
                      <a:pt x="1031" y="1870"/>
                    </a:cubicBezTo>
                    <a:cubicBezTo>
                      <a:pt x="571" y="1870"/>
                      <a:pt x="191" y="1506"/>
                      <a:pt x="191" y="1046"/>
                    </a:cubicBezTo>
                    <a:cubicBezTo>
                      <a:pt x="191" y="587"/>
                      <a:pt x="571" y="207"/>
                      <a:pt x="1031" y="207"/>
                    </a:cubicBezTo>
                    <a:close/>
                    <a:moveTo>
                      <a:pt x="1031" y="1"/>
                    </a:moveTo>
                    <a:cubicBezTo>
                      <a:pt x="460" y="1"/>
                      <a:pt x="1" y="476"/>
                      <a:pt x="1" y="1030"/>
                    </a:cubicBezTo>
                    <a:cubicBezTo>
                      <a:pt x="1" y="1601"/>
                      <a:pt x="476" y="2060"/>
                      <a:pt x="1031" y="2060"/>
                    </a:cubicBezTo>
                    <a:cubicBezTo>
                      <a:pt x="1601" y="2060"/>
                      <a:pt x="2060" y="1601"/>
                      <a:pt x="2060" y="1030"/>
                    </a:cubicBezTo>
                    <a:cubicBezTo>
                      <a:pt x="2060" y="444"/>
                      <a:pt x="1585" y="1"/>
                      <a:pt x="10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0" name="Google Shape;1460;p29"/>
              <p:cNvSpPr/>
              <p:nvPr/>
            </p:nvSpPr>
            <p:spPr>
              <a:xfrm>
                <a:off x="2364750" y="842900"/>
                <a:ext cx="51525" cy="51925"/>
              </a:xfrm>
              <a:custGeom>
                <a:avLst/>
                <a:gdLst/>
                <a:ahLst/>
                <a:cxnLst/>
                <a:rect l="l" t="t" r="r" b="b"/>
                <a:pathLst>
                  <a:path w="2061" h="2077" extrusionOk="0">
                    <a:moveTo>
                      <a:pt x="1030" y="222"/>
                    </a:moveTo>
                    <a:cubicBezTo>
                      <a:pt x="1490" y="222"/>
                      <a:pt x="1870" y="603"/>
                      <a:pt x="1870" y="1062"/>
                    </a:cubicBezTo>
                    <a:cubicBezTo>
                      <a:pt x="1870" y="1506"/>
                      <a:pt x="1490" y="1886"/>
                      <a:pt x="1030" y="1886"/>
                    </a:cubicBezTo>
                    <a:cubicBezTo>
                      <a:pt x="587" y="1886"/>
                      <a:pt x="206" y="1522"/>
                      <a:pt x="206" y="1062"/>
                    </a:cubicBezTo>
                    <a:cubicBezTo>
                      <a:pt x="206" y="603"/>
                      <a:pt x="587" y="222"/>
                      <a:pt x="1030" y="222"/>
                    </a:cubicBezTo>
                    <a:close/>
                    <a:moveTo>
                      <a:pt x="1030" y="1"/>
                    </a:moveTo>
                    <a:cubicBezTo>
                      <a:pt x="460" y="1"/>
                      <a:pt x="1" y="492"/>
                      <a:pt x="1" y="1046"/>
                    </a:cubicBezTo>
                    <a:cubicBezTo>
                      <a:pt x="1" y="1617"/>
                      <a:pt x="476" y="2076"/>
                      <a:pt x="1030" y="2076"/>
                    </a:cubicBezTo>
                    <a:cubicBezTo>
                      <a:pt x="1616" y="2076"/>
                      <a:pt x="2060" y="1617"/>
                      <a:pt x="2060" y="1046"/>
                    </a:cubicBezTo>
                    <a:cubicBezTo>
                      <a:pt x="2060" y="460"/>
                      <a:pt x="1585"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1" name="Google Shape;1461;p29"/>
              <p:cNvSpPr/>
              <p:nvPr/>
            </p:nvSpPr>
            <p:spPr>
              <a:xfrm>
                <a:off x="2468925" y="9027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0" y="1870"/>
                      <a:pt x="190" y="1506"/>
                      <a:pt x="190" y="1046"/>
                    </a:cubicBezTo>
                    <a:cubicBezTo>
                      <a:pt x="190" y="587"/>
                      <a:pt x="570"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584"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2" name="Google Shape;1462;p29"/>
              <p:cNvSpPr/>
              <p:nvPr/>
            </p:nvSpPr>
            <p:spPr>
              <a:xfrm>
                <a:off x="2637250" y="892800"/>
                <a:ext cx="51500" cy="51525"/>
              </a:xfrm>
              <a:custGeom>
                <a:avLst/>
                <a:gdLst/>
                <a:ahLst/>
                <a:cxnLst/>
                <a:rect l="l" t="t" r="r" b="b"/>
                <a:pathLst>
                  <a:path w="2060" h="2061" extrusionOk="0">
                    <a:moveTo>
                      <a:pt x="1030" y="207"/>
                    </a:moveTo>
                    <a:cubicBezTo>
                      <a:pt x="1489" y="207"/>
                      <a:pt x="1854" y="587"/>
                      <a:pt x="1854" y="1046"/>
                    </a:cubicBezTo>
                    <a:cubicBezTo>
                      <a:pt x="1854" y="1490"/>
                      <a:pt x="1489" y="1870"/>
                      <a:pt x="1030" y="1870"/>
                    </a:cubicBezTo>
                    <a:cubicBezTo>
                      <a:pt x="571" y="1870"/>
                      <a:pt x="190" y="1506"/>
                      <a:pt x="190" y="1046"/>
                    </a:cubicBezTo>
                    <a:cubicBezTo>
                      <a:pt x="190" y="587"/>
                      <a:pt x="571" y="207"/>
                      <a:pt x="1030" y="207"/>
                    </a:cubicBezTo>
                    <a:close/>
                    <a:moveTo>
                      <a:pt x="1030" y="1"/>
                    </a:moveTo>
                    <a:cubicBezTo>
                      <a:pt x="444" y="1"/>
                      <a:pt x="0" y="476"/>
                      <a:pt x="0" y="1031"/>
                    </a:cubicBezTo>
                    <a:cubicBezTo>
                      <a:pt x="0" y="1601"/>
                      <a:pt x="475" y="2060"/>
                      <a:pt x="1030" y="2060"/>
                    </a:cubicBezTo>
                    <a:cubicBezTo>
                      <a:pt x="1600" y="2060"/>
                      <a:pt x="2060" y="1601"/>
                      <a:pt x="2060" y="1031"/>
                    </a:cubicBezTo>
                    <a:cubicBezTo>
                      <a:pt x="2060" y="444"/>
                      <a:pt x="1600"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3" name="Google Shape;1463;p29"/>
              <p:cNvSpPr/>
              <p:nvPr/>
            </p:nvSpPr>
            <p:spPr>
              <a:xfrm>
                <a:off x="2394450" y="952225"/>
                <a:ext cx="51525" cy="51500"/>
              </a:xfrm>
              <a:custGeom>
                <a:avLst/>
                <a:gdLst/>
                <a:ahLst/>
                <a:cxnLst/>
                <a:rect l="l" t="t" r="r" b="b"/>
                <a:pathLst>
                  <a:path w="2061" h="2060" extrusionOk="0">
                    <a:moveTo>
                      <a:pt x="1030" y="206"/>
                    </a:moveTo>
                    <a:cubicBezTo>
                      <a:pt x="1490" y="206"/>
                      <a:pt x="1870" y="586"/>
                      <a:pt x="1870" y="1046"/>
                    </a:cubicBezTo>
                    <a:cubicBezTo>
                      <a:pt x="1870" y="1489"/>
                      <a:pt x="1490" y="1870"/>
                      <a:pt x="1030" y="1870"/>
                    </a:cubicBezTo>
                    <a:cubicBezTo>
                      <a:pt x="587" y="1870"/>
                      <a:pt x="207" y="1505"/>
                      <a:pt x="207" y="1046"/>
                    </a:cubicBezTo>
                    <a:cubicBezTo>
                      <a:pt x="207" y="586"/>
                      <a:pt x="587" y="206"/>
                      <a:pt x="1030" y="206"/>
                    </a:cubicBezTo>
                    <a:close/>
                    <a:moveTo>
                      <a:pt x="1030" y="0"/>
                    </a:moveTo>
                    <a:cubicBezTo>
                      <a:pt x="460" y="0"/>
                      <a:pt x="1" y="475"/>
                      <a:pt x="1" y="1030"/>
                    </a:cubicBezTo>
                    <a:cubicBezTo>
                      <a:pt x="1" y="1600"/>
                      <a:pt x="476" y="2060"/>
                      <a:pt x="1030" y="2060"/>
                    </a:cubicBezTo>
                    <a:cubicBezTo>
                      <a:pt x="1617" y="2060"/>
                      <a:pt x="2060" y="1600"/>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4" name="Google Shape;1464;p29"/>
              <p:cNvSpPr/>
              <p:nvPr/>
            </p:nvSpPr>
            <p:spPr>
              <a:xfrm>
                <a:off x="2498625" y="991825"/>
                <a:ext cx="51500" cy="51500"/>
              </a:xfrm>
              <a:custGeom>
                <a:avLst/>
                <a:gdLst/>
                <a:ahLst/>
                <a:cxnLst/>
                <a:rect l="l" t="t" r="r" b="b"/>
                <a:pathLst>
                  <a:path w="2060" h="2060" extrusionOk="0">
                    <a:moveTo>
                      <a:pt x="1030" y="206"/>
                    </a:moveTo>
                    <a:cubicBezTo>
                      <a:pt x="1489" y="206"/>
                      <a:pt x="1854" y="587"/>
                      <a:pt x="1854" y="1046"/>
                    </a:cubicBezTo>
                    <a:cubicBezTo>
                      <a:pt x="1854" y="1490"/>
                      <a:pt x="1489" y="1870"/>
                      <a:pt x="1030" y="1870"/>
                    </a:cubicBezTo>
                    <a:cubicBezTo>
                      <a:pt x="571" y="1870"/>
                      <a:pt x="190" y="1506"/>
                      <a:pt x="190" y="1046"/>
                    </a:cubicBezTo>
                    <a:cubicBezTo>
                      <a:pt x="190" y="587"/>
                      <a:pt x="571" y="206"/>
                      <a:pt x="1030" y="206"/>
                    </a:cubicBezTo>
                    <a:close/>
                    <a:moveTo>
                      <a:pt x="1030" y="0"/>
                    </a:moveTo>
                    <a:cubicBezTo>
                      <a:pt x="444" y="0"/>
                      <a:pt x="0" y="476"/>
                      <a:pt x="0" y="1030"/>
                    </a:cubicBezTo>
                    <a:cubicBezTo>
                      <a:pt x="0" y="1601"/>
                      <a:pt x="476" y="2060"/>
                      <a:pt x="1030" y="2060"/>
                    </a:cubicBezTo>
                    <a:cubicBezTo>
                      <a:pt x="1600" y="2060"/>
                      <a:pt x="2060" y="1601"/>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5" name="Google Shape;1465;p29"/>
              <p:cNvSpPr/>
              <p:nvPr/>
            </p:nvSpPr>
            <p:spPr>
              <a:xfrm>
                <a:off x="2840025" y="749025"/>
                <a:ext cx="51525" cy="51525"/>
              </a:xfrm>
              <a:custGeom>
                <a:avLst/>
                <a:gdLst/>
                <a:ahLst/>
                <a:cxnLst/>
                <a:rect l="l" t="t" r="r" b="b"/>
                <a:pathLst>
                  <a:path w="2061" h="2061" extrusionOk="0">
                    <a:moveTo>
                      <a:pt x="1030" y="223"/>
                    </a:moveTo>
                    <a:cubicBezTo>
                      <a:pt x="1490" y="223"/>
                      <a:pt x="1870" y="603"/>
                      <a:pt x="1870" y="1047"/>
                    </a:cubicBezTo>
                    <a:cubicBezTo>
                      <a:pt x="1870" y="1506"/>
                      <a:pt x="1490" y="1886"/>
                      <a:pt x="1030" y="1886"/>
                    </a:cubicBezTo>
                    <a:cubicBezTo>
                      <a:pt x="587" y="1886"/>
                      <a:pt x="207" y="1506"/>
                      <a:pt x="207" y="1047"/>
                    </a:cubicBezTo>
                    <a:cubicBezTo>
                      <a:pt x="207" y="603"/>
                      <a:pt x="587" y="223"/>
                      <a:pt x="1030" y="223"/>
                    </a:cubicBezTo>
                    <a:close/>
                    <a:moveTo>
                      <a:pt x="1030" y="1"/>
                    </a:moveTo>
                    <a:cubicBezTo>
                      <a:pt x="460" y="1"/>
                      <a:pt x="1" y="476"/>
                      <a:pt x="1" y="1031"/>
                    </a:cubicBezTo>
                    <a:cubicBezTo>
                      <a:pt x="1" y="1601"/>
                      <a:pt x="476" y="2060"/>
                      <a:pt x="1030" y="2060"/>
                    </a:cubicBezTo>
                    <a:cubicBezTo>
                      <a:pt x="1617" y="2060"/>
                      <a:pt x="2060" y="1601"/>
                      <a:pt x="2060" y="1031"/>
                    </a:cubicBezTo>
                    <a:cubicBezTo>
                      <a:pt x="2060" y="460"/>
                      <a:pt x="1601"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6" name="Google Shape;1466;p29"/>
              <p:cNvSpPr/>
              <p:nvPr/>
            </p:nvSpPr>
            <p:spPr>
              <a:xfrm>
                <a:off x="2518425" y="570800"/>
                <a:ext cx="51500" cy="51525"/>
              </a:xfrm>
              <a:custGeom>
                <a:avLst/>
                <a:gdLst/>
                <a:ahLst/>
                <a:cxnLst/>
                <a:rect l="l" t="t" r="r" b="b"/>
                <a:pathLst>
                  <a:path w="2060" h="2061" extrusionOk="0">
                    <a:moveTo>
                      <a:pt x="1030" y="223"/>
                    </a:moveTo>
                    <a:cubicBezTo>
                      <a:pt x="1490" y="223"/>
                      <a:pt x="1854" y="603"/>
                      <a:pt x="1854" y="1046"/>
                    </a:cubicBezTo>
                    <a:cubicBezTo>
                      <a:pt x="1854" y="1506"/>
                      <a:pt x="1490" y="1886"/>
                      <a:pt x="1030" y="1886"/>
                    </a:cubicBezTo>
                    <a:cubicBezTo>
                      <a:pt x="571" y="1886"/>
                      <a:pt x="191" y="1506"/>
                      <a:pt x="191" y="1046"/>
                    </a:cubicBezTo>
                    <a:cubicBezTo>
                      <a:pt x="191" y="603"/>
                      <a:pt x="571" y="223"/>
                      <a:pt x="1030" y="223"/>
                    </a:cubicBezTo>
                    <a:close/>
                    <a:moveTo>
                      <a:pt x="1030" y="1"/>
                    </a:moveTo>
                    <a:cubicBezTo>
                      <a:pt x="444" y="1"/>
                      <a:pt x="0" y="476"/>
                      <a:pt x="0" y="1031"/>
                    </a:cubicBezTo>
                    <a:cubicBezTo>
                      <a:pt x="0" y="1601"/>
                      <a:pt x="476" y="2060"/>
                      <a:pt x="1030" y="2060"/>
                    </a:cubicBezTo>
                    <a:cubicBezTo>
                      <a:pt x="1601" y="2060"/>
                      <a:pt x="2060" y="1601"/>
                      <a:pt x="2060" y="1031"/>
                    </a:cubicBezTo>
                    <a:cubicBezTo>
                      <a:pt x="2060" y="460"/>
                      <a:pt x="1585"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pic>
          <p:nvPicPr>
            <p:cNvPr id="1467" name="Google Shape;1467;p29"/>
            <p:cNvPicPr preferRelativeResize="0"/>
            <p:nvPr/>
          </p:nvPicPr>
          <p:blipFill>
            <a:blip r:embed="rId3">
              <a:alphaModFix amt="40000"/>
            </a:blip>
            <a:stretch>
              <a:fillRect/>
            </a:stretch>
          </p:blipFill>
          <p:spPr>
            <a:xfrm>
              <a:off x="7093325" y="742825"/>
              <a:ext cx="1177350" cy="1177350"/>
            </a:xfrm>
            <a:prstGeom prst="rect">
              <a:avLst/>
            </a:prstGeom>
            <a:noFill/>
            <a:ln>
              <a:noFill/>
            </a:ln>
          </p:spPr>
        </p:pic>
        <p:pic>
          <p:nvPicPr>
            <p:cNvPr id="1468" name="Google Shape;1468;p29"/>
            <p:cNvPicPr preferRelativeResize="0"/>
            <p:nvPr/>
          </p:nvPicPr>
          <p:blipFill>
            <a:blip r:embed="rId3">
              <a:alphaModFix amt="40000"/>
            </a:blip>
            <a:stretch>
              <a:fillRect/>
            </a:stretch>
          </p:blipFill>
          <p:spPr>
            <a:xfrm>
              <a:off x="7840225" y="-149525"/>
              <a:ext cx="1177350" cy="1177350"/>
            </a:xfrm>
            <a:prstGeom prst="rect">
              <a:avLst/>
            </a:prstGeom>
            <a:noFill/>
            <a:ln>
              <a:noFill/>
            </a:ln>
          </p:spPr>
        </p:pic>
        <p:pic>
          <p:nvPicPr>
            <p:cNvPr id="1469" name="Google Shape;1469;p29"/>
            <p:cNvPicPr preferRelativeResize="0"/>
            <p:nvPr/>
          </p:nvPicPr>
          <p:blipFill>
            <a:blip r:embed="rId3">
              <a:alphaModFix amt="40000"/>
            </a:blip>
            <a:stretch>
              <a:fillRect/>
            </a:stretch>
          </p:blipFill>
          <p:spPr>
            <a:xfrm>
              <a:off x="8126000" y="1027825"/>
              <a:ext cx="1177350" cy="1177350"/>
            </a:xfrm>
            <a:prstGeom prst="rect">
              <a:avLst/>
            </a:prstGeom>
            <a:noFill/>
            <a:ln>
              <a:noFill/>
            </a:ln>
          </p:spPr>
        </p:pic>
      </p:grpSp>
      <p:grpSp>
        <p:nvGrpSpPr>
          <p:cNvPr id="1470" name="Google Shape;1470;p29"/>
          <p:cNvGrpSpPr/>
          <p:nvPr/>
        </p:nvGrpSpPr>
        <p:grpSpPr>
          <a:xfrm>
            <a:off x="-2227513" y="118000"/>
            <a:ext cx="4557292" cy="2251309"/>
            <a:chOff x="-1312494" y="155294"/>
            <a:chExt cx="3417969" cy="1688482"/>
          </a:xfrm>
        </p:grpSpPr>
        <p:grpSp>
          <p:nvGrpSpPr>
            <p:cNvPr id="1471" name="Google Shape;1471;p29"/>
            <p:cNvGrpSpPr/>
            <p:nvPr/>
          </p:nvGrpSpPr>
          <p:grpSpPr>
            <a:xfrm>
              <a:off x="-1312494" y="155294"/>
              <a:ext cx="2907181" cy="1177348"/>
              <a:chOff x="2442775" y="3274750"/>
              <a:chExt cx="1690025" cy="684425"/>
            </a:xfrm>
          </p:grpSpPr>
          <p:sp>
            <p:nvSpPr>
              <p:cNvPr id="1472" name="Google Shape;1472;p29"/>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73" name="Google Shape;1473;p29"/>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74" name="Google Shape;1474;p29"/>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75" name="Google Shape;1475;p29"/>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76" name="Google Shape;1476;p29"/>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77" name="Google Shape;1477;p29"/>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78" name="Google Shape;1478;p29"/>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79" name="Google Shape;1479;p29"/>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0" name="Google Shape;1480;p29"/>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1" name="Google Shape;1481;p29"/>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2" name="Google Shape;1482;p29"/>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3" name="Google Shape;1483;p29"/>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4" name="Google Shape;1484;p29"/>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5" name="Google Shape;1485;p29"/>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6" name="Google Shape;1486;p29"/>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7" name="Google Shape;1487;p29"/>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8" name="Google Shape;1488;p29"/>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89" name="Google Shape;1489;p29"/>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90" name="Google Shape;1490;p29"/>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91" name="Google Shape;1491;p29"/>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92" name="Google Shape;1492;p29"/>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pic>
          <p:nvPicPr>
            <p:cNvPr id="1493" name="Google Shape;1493;p29"/>
            <p:cNvPicPr preferRelativeResize="0"/>
            <p:nvPr/>
          </p:nvPicPr>
          <p:blipFill>
            <a:blip r:embed="rId3">
              <a:alphaModFix amt="40000"/>
            </a:blip>
            <a:stretch>
              <a:fillRect/>
            </a:stretch>
          </p:blipFill>
          <p:spPr>
            <a:xfrm>
              <a:off x="0" y="666425"/>
              <a:ext cx="1177350" cy="1177350"/>
            </a:xfrm>
            <a:prstGeom prst="rect">
              <a:avLst/>
            </a:prstGeom>
            <a:noFill/>
            <a:ln>
              <a:noFill/>
            </a:ln>
          </p:spPr>
        </p:pic>
        <p:pic>
          <p:nvPicPr>
            <p:cNvPr id="1494" name="Google Shape;1494;p29"/>
            <p:cNvPicPr preferRelativeResize="0"/>
            <p:nvPr/>
          </p:nvPicPr>
          <p:blipFill>
            <a:blip r:embed="rId3">
              <a:alphaModFix amt="40000"/>
            </a:blip>
            <a:stretch>
              <a:fillRect/>
            </a:stretch>
          </p:blipFill>
          <p:spPr>
            <a:xfrm>
              <a:off x="928125" y="535000"/>
              <a:ext cx="1177350" cy="1177350"/>
            </a:xfrm>
            <a:prstGeom prst="rect">
              <a:avLst/>
            </a:prstGeom>
            <a:noFill/>
            <a:ln>
              <a:noFill/>
            </a:ln>
          </p:spPr>
        </p:pic>
      </p:grpSp>
      <p:sp>
        <p:nvSpPr>
          <p:cNvPr id="3" name="Google Shape;1411;p29">
            <a:extLst>
              <a:ext uri="{FF2B5EF4-FFF2-40B4-BE49-F238E27FC236}">
                <a16:creationId xmlns:a16="http://schemas.microsoft.com/office/drawing/2014/main" id="{53FD3E97-08F3-7A1D-C498-0B6ABD96B85D}"/>
              </a:ext>
            </a:extLst>
          </p:cNvPr>
          <p:cNvSpPr txBox="1">
            <a:spLocks/>
          </p:cNvSpPr>
          <p:nvPr/>
        </p:nvSpPr>
        <p:spPr>
          <a:xfrm>
            <a:off x="2317729" y="2444196"/>
            <a:ext cx="7556542" cy="196960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Aldrich"/>
              <a:buNone/>
              <a:defRPr sz="6667" b="0" i="0" u="none" strike="noStrike" cap="none">
                <a:solidFill>
                  <a:schemeClr val="dk1"/>
                </a:solidFill>
                <a:latin typeface="Aldrich"/>
                <a:ea typeface="Aldrich"/>
                <a:cs typeface="Aldrich"/>
                <a:sym typeface="Aldrich"/>
              </a:defRPr>
            </a:lvl1pPr>
            <a:lvl2pPr marR="0" lvl="1" algn="ctr" rtl="0">
              <a:lnSpc>
                <a:spcPct val="100000"/>
              </a:lnSpc>
              <a:spcBef>
                <a:spcPts val="0"/>
              </a:spcBef>
              <a:spcAft>
                <a:spcPts val="0"/>
              </a:spcAft>
              <a:buClr>
                <a:schemeClr val="dk1"/>
              </a:buClr>
              <a:buSzPts val="5200"/>
              <a:buFont typeface="Bebas Neue"/>
              <a:buNone/>
              <a:defRPr sz="6933"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6933"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6933"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6933"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6933"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6933"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6933"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6933" b="0" i="0" u="none" strike="noStrike" cap="none">
                <a:solidFill>
                  <a:schemeClr val="dk1"/>
                </a:solidFill>
                <a:latin typeface="Bebas Neue"/>
                <a:ea typeface="Bebas Neue"/>
                <a:cs typeface="Bebas Neue"/>
                <a:sym typeface="Bebas Neue"/>
              </a:defRPr>
            </a:lvl9pPr>
          </a:lstStyle>
          <a:p>
            <a:pPr algn="l"/>
            <a:r>
              <a:rPr lang="en-US" sz="4000" kern="0">
                <a:latin typeface="SVN-Product Sans" panose="020B0403030502040203" pitchFamily="34" charset="0"/>
              </a:rPr>
              <a:t>Chủ đề:</a:t>
            </a:r>
          </a:p>
          <a:p>
            <a:r>
              <a:rPr lang="en-US" kern="0">
                <a:solidFill>
                  <a:srgbClr val="00B0F0"/>
                </a:solidFill>
                <a:latin typeface="SVN-Product Sans" panose="020B0403030502040203" pitchFamily="34" charset="0"/>
              </a:rPr>
              <a:t>Game chạy xe vượt địa hình</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411"/>
                                        </p:tgtEl>
                                        <p:attrNameLst>
                                          <p:attrName>style.visibility</p:attrName>
                                        </p:attrNameLst>
                                      </p:cBhvr>
                                      <p:to>
                                        <p:strVal val="visible"/>
                                      </p:to>
                                    </p:set>
                                    <p:anim calcmode="lin" valueType="num">
                                      <p:cBhvr additive="base">
                                        <p:cTn id="7" dur="1000" fill="hold"/>
                                        <p:tgtEl>
                                          <p:spTgt spid="1411"/>
                                        </p:tgtEl>
                                        <p:attrNameLst>
                                          <p:attrName>ppt_x</p:attrName>
                                        </p:attrNameLst>
                                      </p:cBhvr>
                                      <p:tavLst>
                                        <p:tav tm="0">
                                          <p:val>
                                            <p:strVal val="#ppt_x"/>
                                          </p:val>
                                        </p:tav>
                                        <p:tav tm="100000">
                                          <p:val>
                                            <p:strVal val="#ppt_x"/>
                                          </p:val>
                                        </p:tav>
                                      </p:tavLst>
                                    </p:anim>
                                    <p:anim calcmode="lin" valueType="num">
                                      <p:cBhvr additive="base">
                                        <p:cTn id="8" dur="1000" fill="hold"/>
                                        <p:tgtEl>
                                          <p:spTgt spid="1411"/>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12">
                                            <p:txEl>
                                              <p:pRg st="0" end="0"/>
                                            </p:txEl>
                                          </p:spTgt>
                                        </p:tgtEl>
                                        <p:attrNameLst>
                                          <p:attrName>style.visibility</p:attrName>
                                        </p:attrNameLst>
                                      </p:cBhvr>
                                      <p:to>
                                        <p:strVal val="visible"/>
                                      </p:to>
                                    </p:set>
                                    <p:anim calcmode="lin" valueType="num">
                                      <p:cBhvr additive="base">
                                        <p:cTn id="11" dur="1000" fill="hold"/>
                                        <p:tgtEl>
                                          <p:spTgt spid="1412">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412">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412">
                                            <p:txEl>
                                              <p:pRg st="2" end="2"/>
                                            </p:txEl>
                                          </p:spTgt>
                                        </p:tgtEl>
                                        <p:attrNameLst>
                                          <p:attrName>style.visibility</p:attrName>
                                        </p:attrNameLst>
                                      </p:cBhvr>
                                      <p:to>
                                        <p:strVal val="visible"/>
                                      </p:to>
                                    </p:set>
                                    <p:anim calcmode="lin" valueType="num">
                                      <p:cBhvr additive="base">
                                        <p:cTn id="15" dur="1000" fill="hold"/>
                                        <p:tgtEl>
                                          <p:spTgt spid="1412">
                                            <p:txEl>
                                              <p:pRg st="2" end="2"/>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1412">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412">
                                            <p:txEl>
                                              <p:pRg st="3" end="3"/>
                                            </p:txEl>
                                          </p:spTgt>
                                        </p:tgtEl>
                                        <p:attrNameLst>
                                          <p:attrName>style.visibility</p:attrName>
                                        </p:attrNameLst>
                                      </p:cBhvr>
                                      <p:to>
                                        <p:strVal val="visible"/>
                                      </p:to>
                                    </p:set>
                                    <p:anim calcmode="lin" valueType="num">
                                      <p:cBhvr additive="base">
                                        <p:cTn id="19" dur="1000" fill="hold"/>
                                        <p:tgtEl>
                                          <p:spTgt spid="1412">
                                            <p:txEl>
                                              <p:pRg st="3" end="3"/>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1412">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412">
                                            <p:txEl>
                                              <p:pRg st="4" end="4"/>
                                            </p:txEl>
                                          </p:spTgt>
                                        </p:tgtEl>
                                        <p:attrNameLst>
                                          <p:attrName>style.visibility</p:attrName>
                                        </p:attrNameLst>
                                      </p:cBhvr>
                                      <p:to>
                                        <p:strVal val="visible"/>
                                      </p:to>
                                    </p:set>
                                    <p:anim calcmode="lin" valueType="num">
                                      <p:cBhvr additive="base">
                                        <p:cTn id="23" dur="1000" fill="hold"/>
                                        <p:tgtEl>
                                          <p:spTgt spid="1412">
                                            <p:txEl>
                                              <p:pRg st="4" end="4"/>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412">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412">
                                            <p:txEl>
                                              <p:pRg st="5" end="5"/>
                                            </p:txEl>
                                          </p:spTgt>
                                        </p:tgtEl>
                                        <p:attrNameLst>
                                          <p:attrName>style.visibility</p:attrName>
                                        </p:attrNameLst>
                                      </p:cBhvr>
                                      <p:to>
                                        <p:strVal val="visible"/>
                                      </p:to>
                                    </p:set>
                                    <p:anim calcmode="lin" valueType="num">
                                      <p:cBhvr additive="base">
                                        <p:cTn id="27" dur="1000" fill="hold"/>
                                        <p:tgtEl>
                                          <p:spTgt spid="1412">
                                            <p:txEl>
                                              <p:pRg st="5" end="5"/>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412">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412">
                                            <p:txEl>
                                              <p:pRg st="6" end="6"/>
                                            </p:txEl>
                                          </p:spTgt>
                                        </p:tgtEl>
                                        <p:attrNameLst>
                                          <p:attrName>style.visibility</p:attrName>
                                        </p:attrNameLst>
                                      </p:cBhvr>
                                      <p:to>
                                        <p:strVal val="visible"/>
                                      </p:to>
                                    </p:set>
                                    <p:anim calcmode="lin" valueType="num">
                                      <p:cBhvr additive="base">
                                        <p:cTn id="31" dur="1000" fill="hold"/>
                                        <p:tgtEl>
                                          <p:spTgt spid="1412">
                                            <p:txEl>
                                              <p:pRg st="6" end="6"/>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412">
                                            <p:txEl>
                                              <p:pRg st="6" end="6"/>
                                            </p:txEl>
                                          </p:spTgt>
                                        </p:tgtEl>
                                        <p:attrNameLst>
                                          <p:attrName>ppt_y</p:attrName>
                                        </p:attrNameLst>
                                      </p:cBhvr>
                                      <p:tavLst>
                                        <p:tav tm="0">
                                          <p:val>
                                            <p:strVal val="1+#ppt_h/2"/>
                                          </p:val>
                                        </p:tav>
                                        <p:tav tm="100000">
                                          <p:val>
                                            <p:strVal val="#ppt_y"/>
                                          </p:val>
                                        </p:tav>
                                      </p:tavLst>
                                    </p:anim>
                                  </p:childTnLst>
                                </p:cTn>
                              </p:par>
                              <p:par>
                                <p:cTn id="33" presetID="10" presetClass="entr" presetSubtype="0" fill="hold" nodeType="withEffect">
                                  <p:stCondLst>
                                    <p:cond delay="0"/>
                                  </p:stCondLst>
                                  <p:childTnLst>
                                    <p:set>
                                      <p:cBhvr>
                                        <p:cTn id="34" dur="1" fill="hold">
                                          <p:stCondLst>
                                            <p:cond delay="0"/>
                                          </p:stCondLst>
                                        </p:cTn>
                                        <p:tgtEl>
                                          <p:spTgt spid="1413"/>
                                        </p:tgtEl>
                                        <p:attrNameLst>
                                          <p:attrName>style.visibility</p:attrName>
                                        </p:attrNameLst>
                                      </p:cBhvr>
                                      <p:to>
                                        <p:strVal val="visible"/>
                                      </p:to>
                                    </p:set>
                                    <p:animEffect transition="in" filter="fade">
                                      <p:cBhvr>
                                        <p:cTn id="35" dur="1500"/>
                                        <p:tgtEl>
                                          <p:spTgt spid="1413"/>
                                        </p:tgtEl>
                                      </p:cBhvr>
                                    </p:animEffect>
                                  </p:childTnLst>
                                </p:cTn>
                              </p:par>
                            </p:childTnLst>
                          </p:cTn>
                        </p:par>
                      </p:childTnLst>
                    </p:cTn>
                  </p:par>
                  <p:par>
                    <p:cTn id="36" fill="hold">
                      <p:stCondLst>
                        <p:cond delay="indefinite"/>
                      </p:stCondLst>
                      <p:childTnLst>
                        <p:par>
                          <p:cTn id="37" fill="hold">
                            <p:stCondLst>
                              <p:cond delay="0"/>
                            </p:stCondLst>
                            <p:childTnLst>
                              <p:par>
                                <p:cTn id="38" presetID="47" presetClass="exit" presetSubtype="0" fill="hold" grpId="1" nodeType="clickEffect">
                                  <p:stCondLst>
                                    <p:cond delay="0"/>
                                  </p:stCondLst>
                                  <p:childTnLst>
                                    <p:animEffect transition="out" filter="fade">
                                      <p:cBhvr>
                                        <p:cTn id="39" dur="1000"/>
                                        <p:tgtEl>
                                          <p:spTgt spid="1411"/>
                                        </p:tgtEl>
                                      </p:cBhvr>
                                    </p:animEffect>
                                    <p:anim calcmode="lin" valueType="num">
                                      <p:cBhvr>
                                        <p:cTn id="40" dur="1000"/>
                                        <p:tgtEl>
                                          <p:spTgt spid="1411"/>
                                        </p:tgtEl>
                                        <p:attrNameLst>
                                          <p:attrName>ppt_x</p:attrName>
                                        </p:attrNameLst>
                                      </p:cBhvr>
                                      <p:tavLst>
                                        <p:tav tm="0">
                                          <p:val>
                                            <p:strVal val="ppt_x"/>
                                          </p:val>
                                        </p:tav>
                                        <p:tav tm="100000">
                                          <p:val>
                                            <p:strVal val="ppt_x"/>
                                          </p:val>
                                        </p:tav>
                                      </p:tavLst>
                                    </p:anim>
                                    <p:anim calcmode="lin" valueType="num">
                                      <p:cBhvr>
                                        <p:cTn id="41" dur="1000"/>
                                        <p:tgtEl>
                                          <p:spTgt spid="1411"/>
                                        </p:tgtEl>
                                        <p:attrNameLst>
                                          <p:attrName>ppt_y</p:attrName>
                                        </p:attrNameLst>
                                      </p:cBhvr>
                                      <p:tavLst>
                                        <p:tav tm="0">
                                          <p:val>
                                            <p:strVal val="ppt_y"/>
                                          </p:val>
                                        </p:tav>
                                        <p:tav tm="100000">
                                          <p:val>
                                            <p:strVal val="ppt_y-.1"/>
                                          </p:val>
                                        </p:tav>
                                      </p:tavLst>
                                    </p:anim>
                                    <p:set>
                                      <p:cBhvr>
                                        <p:cTn id="42" dur="1" fill="hold">
                                          <p:stCondLst>
                                            <p:cond delay="999"/>
                                          </p:stCondLst>
                                        </p:cTn>
                                        <p:tgtEl>
                                          <p:spTgt spid="1411"/>
                                        </p:tgtEl>
                                        <p:attrNameLst>
                                          <p:attrName>style.visibility</p:attrName>
                                        </p:attrNameLst>
                                      </p:cBhvr>
                                      <p:to>
                                        <p:strVal val="hidden"/>
                                      </p:to>
                                    </p:set>
                                  </p:childTnLst>
                                </p:cTn>
                              </p:par>
                              <p:par>
                                <p:cTn id="43" presetID="42" presetClass="exit" presetSubtype="0" fill="hold" grpId="1" nodeType="withEffect">
                                  <p:stCondLst>
                                    <p:cond delay="0"/>
                                  </p:stCondLst>
                                  <p:childTnLst>
                                    <p:animEffect transition="out" filter="fade">
                                      <p:cBhvr>
                                        <p:cTn id="44" dur="1000"/>
                                        <p:tgtEl>
                                          <p:spTgt spid="1412">
                                            <p:txEl>
                                              <p:pRg st="0" end="0"/>
                                            </p:txEl>
                                          </p:spTgt>
                                        </p:tgtEl>
                                      </p:cBhvr>
                                    </p:animEffect>
                                    <p:anim calcmode="lin" valueType="num">
                                      <p:cBhvr>
                                        <p:cTn id="45" dur="1000"/>
                                        <p:tgtEl>
                                          <p:spTgt spid="1412">
                                            <p:txEl>
                                              <p:pRg st="0" end="0"/>
                                            </p:txEl>
                                          </p:spTgt>
                                        </p:tgtEl>
                                        <p:attrNameLst>
                                          <p:attrName>ppt_x</p:attrName>
                                        </p:attrNameLst>
                                      </p:cBhvr>
                                      <p:tavLst>
                                        <p:tav tm="0">
                                          <p:val>
                                            <p:strVal val="ppt_x"/>
                                          </p:val>
                                        </p:tav>
                                        <p:tav tm="100000">
                                          <p:val>
                                            <p:strVal val="ppt_x"/>
                                          </p:val>
                                        </p:tav>
                                      </p:tavLst>
                                    </p:anim>
                                    <p:anim calcmode="lin" valueType="num">
                                      <p:cBhvr>
                                        <p:cTn id="46" dur="1000"/>
                                        <p:tgtEl>
                                          <p:spTgt spid="1412">
                                            <p:txEl>
                                              <p:pRg st="0" end="0"/>
                                            </p:txEl>
                                          </p:spTgt>
                                        </p:tgtEl>
                                        <p:attrNameLst>
                                          <p:attrName>ppt_y</p:attrName>
                                        </p:attrNameLst>
                                      </p:cBhvr>
                                      <p:tavLst>
                                        <p:tav tm="0">
                                          <p:val>
                                            <p:strVal val="ppt_y"/>
                                          </p:val>
                                        </p:tav>
                                        <p:tav tm="100000">
                                          <p:val>
                                            <p:strVal val="ppt_y+.1"/>
                                          </p:val>
                                        </p:tav>
                                      </p:tavLst>
                                    </p:anim>
                                    <p:set>
                                      <p:cBhvr>
                                        <p:cTn id="47" dur="1" fill="hold">
                                          <p:stCondLst>
                                            <p:cond delay="999"/>
                                          </p:stCondLst>
                                        </p:cTn>
                                        <p:tgtEl>
                                          <p:spTgt spid="1412">
                                            <p:txEl>
                                              <p:pRg st="0" end="0"/>
                                            </p:txEl>
                                          </p:spTgt>
                                        </p:tgtEl>
                                        <p:attrNameLst>
                                          <p:attrName>style.visibility</p:attrName>
                                        </p:attrNameLst>
                                      </p:cBhvr>
                                      <p:to>
                                        <p:strVal val="hidden"/>
                                      </p:to>
                                    </p:set>
                                  </p:childTnLst>
                                </p:cTn>
                              </p:par>
                              <p:par>
                                <p:cTn id="48" presetID="42" presetClass="exit" presetSubtype="0" fill="hold" grpId="1" nodeType="withEffect">
                                  <p:stCondLst>
                                    <p:cond delay="0"/>
                                  </p:stCondLst>
                                  <p:childTnLst>
                                    <p:animEffect transition="out" filter="fade">
                                      <p:cBhvr>
                                        <p:cTn id="49" dur="1000"/>
                                        <p:tgtEl>
                                          <p:spTgt spid="1412">
                                            <p:txEl>
                                              <p:pRg st="2" end="2"/>
                                            </p:txEl>
                                          </p:spTgt>
                                        </p:tgtEl>
                                      </p:cBhvr>
                                    </p:animEffect>
                                    <p:anim calcmode="lin" valueType="num">
                                      <p:cBhvr>
                                        <p:cTn id="50" dur="1000"/>
                                        <p:tgtEl>
                                          <p:spTgt spid="1412">
                                            <p:txEl>
                                              <p:pRg st="2" end="2"/>
                                            </p:txEl>
                                          </p:spTgt>
                                        </p:tgtEl>
                                        <p:attrNameLst>
                                          <p:attrName>ppt_x</p:attrName>
                                        </p:attrNameLst>
                                      </p:cBhvr>
                                      <p:tavLst>
                                        <p:tav tm="0">
                                          <p:val>
                                            <p:strVal val="ppt_x"/>
                                          </p:val>
                                        </p:tav>
                                        <p:tav tm="100000">
                                          <p:val>
                                            <p:strVal val="ppt_x"/>
                                          </p:val>
                                        </p:tav>
                                      </p:tavLst>
                                    </p:anim>
                                    <p:anim calcmode="lin" valueType="num">
                                      <p:cBhvr>
                                        <p:cTn id="51" dur="1000"/>
                                        <p:tgtEl>
                                          <p:spTgt spid="1412">
                                            <p:txEl>
                                              <p:pRg st="2" end="2"/>
                                            </p:txEl>
                                          </p:spTgt>
                                        </p:tgtEl>
                                        <p:attrNameLst>
                                          <p:attrName>ppt_y</p:attrName>
                                        </p:attrNameLst>
                                      </p:cBhvr>
                                      <p:tavLst>
                                        <p:tav tm="0">
                                          <p:val>
                                            <p:strVal val="ppt_y"/>
                                          </p:val>
                                        </p:tav>
                                        <p:tav tm="100000">
                                          <p:val>
                                            <p:strVal val="ppt_y+.1"/>
                                          </p:val>
                                        </p:tav>
                                      </p:tavLst>
                                    </p:anim>
                                    <p:set>
                                      <p:cBhvr>
                                        <p:cTn id="52" dur="1" fill="hold">
                                          <p:stCondLst>
                                            <p:cond delay="999"/>
                                          </p:stCondLst>
                                        </p:cTn>
                                        <p:tgtEl>
                                          <p:spTgt spid="1412">
                                            <p:txEl>
                                              <p:pRg st="2" end="2"/>
                                            </p:txEl>
                                          </p:spTgt>
                                        </p:tgtEl>
                                        <p:attrNameLst>
                                          <p:attrName>style.visibility</p:attrName>
                                        </p:attrNameLst>
                                      </p:cBhvr>
                                      <p:to>
                                        <p:strVal val="hidden"/>
                                      </p:to>
                                    </p:set>
                                  </p:childTnLst>
                                </p:cTn>
                              </p:par>
                              <p:par>
                                <p:cTn id="53" presetID="42" presetClass="exit" presetSubtype="0" fill="hold" grpId="1" nodeType="withEffect">
                                  <p:stCondLst>
                                    <p:cond delay="0"/>
                                  </p:stCondLst>
                                  <p:childTnLst>
                                    <p:animEffect transition="out" filter="fade">
                                      <p:cBhvr>
                                        <p:cTn id="54" dur="1000"/>
                                        <p:tgtEl>
                                          <p:spTgt spid="1412">
                                            <p:txEl>
                                              <p:pRg st="3" end="3"/>
                                            </p:txEl>
                                          </p:spTgt>
                                        </p:tgtEl>
                                      </p:cBhvr>
                                    </p:animEffect>
                                    <p:anim calcmode="lin" valueType="num">
                                      <p:cBhvr>
                                        <p:cTn id="55" dur="1000"/>
                                        <p:tgtEl>
                                          <p:spTgt spid="1412">
                                            <p:txEl>
                                              <p:pRg st="3" end="3"/>
                                            </p:txEl>
                                          </p:spTgt>
                                        </p:tgtEl>
                                        <p:attrNameLst>
                                          <p:attrName>ppt_x</p:attrName>
                                        </p:attrNameLst>
                                      </p:cBhvr>
                                      <p:tavLst>
                                        <p:tav tm="0">
                                          <p:val>
                                            <p:strVal val="ppt_x"/>
                                          </p:val>
                                        </p:tav>
                                        <p:tav tm="100000">
                                          <p:val>
                                            <p:strVal val="ppt_x"/>
                                          </p:val>
                                        </p:tav>
                                      </p:tavLst>
                                    </p:anim>
                                    <p:anim calcmode="lin" valueType="num">
                                      <p:cBhvr>
                                        <p:cTn id="56" dur="1000"/>
                                        <p:tgtEl>
                                          <p:spTgt spid="1412">
                                            <p:txEl>
                                              <p:pRg st="3" end="3"/>
                                            </p:txEl>
                                          </p:spTgt>
                                        </p:tgtEl>
                                        <p:attrNameLst>
                                          <p:attrName>ppt_y</p:attrName>
                                        </p:attrNameLst>
                                      </p:cBhvr>
                                      <p:tavLst>
                                        <p:tav tm="0">
                                          <p:val>
                                            <p:strVal val="ppt_y"/>
                                          </p:val>
                                        </p:tav>
                                        <p:tav tm="100000">
                                          <p:val>
                                            <p:strVal val="ppt_y+.1"/>
                                          </p:val>
                                        </p:tav>
                                      </p:tavLst>
                                    </p:anim>
                                    <p:set>
                                      <p:cBhvr>
                                        <p:cTn id="57" dur="1" fill="hold">
                                          <p:stCondLst>
                                            <p:cond delay="999"/>
                                          </p:stCondLst>
                                        </p:cTn>
                                        <p:tgtEl>
                                          <p:spTgt spid="1412">
                                            <p:txEl>
                                              <p:pRg st="3" end="3"/>
                                            </p:txEl>
                                          </p:spTgt>
                                        </p:tgtEl>
                                        <p:attrNameLst>
                                          <p:attrName>style.visibility</p:attrName>
                                        </p:attrNameLst>
                                      </p:cBhvr>
                                      <p:to>
                                        <p:strVal val="hidden"/>
                                      </p:to>
                                    </p:set>
                                  </p:childTnLst>
                                </p:cTn>
                              </p:par>
                              <p:par>
                                <p:cTn id="58" presetID="42" presetClass="exit" presetSubtype="0" fill="hold" grpId="1" nodeType="withEffect">
                                  <p:stCondLst>
                                    <p:cond delay="0"/>
                                  </p:stCondLst>
                                  <p:childTnLst>
                                    <p:animEffect transition="out" filter="fade">
                                      <p:cBhvr>
                                        <p:cTn id="59" dur="1000"/>
                                        <p:tgtEl>
                                          <p:spTgt spid="1412">
                                            <p:txEl>
                                              <p:pRg st="4" end="4"/>
                                            </p:txEl>
                                          </p:spTgt>
                                        </p:tgtEl>
                                      </p:cBhvr>
                                    </p:animEffect>
                                    <p:anim calcmode="lin" valueType="num">
                                      <p:cBhvr>
                                        <p:cTn id="60" dur="1000"/>
                                        <p:tgtEl>
                                          <p:spTgt spid="1412">
                                            <p:txEl>
                                              <p:pRg st="4" end="4"/>
                                            </p:txEl>
                                          </p:spTgt>
                                        </p:tgtEl>
                                        <p:attrNameLst>
                                          <p:attrName>ppt_x</p:attrName>
                                        </p:attrNameLst>
                                      </p:cBhvr>
                                      <p:tavLst>
                                        <p:tav tm="0">
                                          <p:val>
                                            <p:strVal val="ppt_x"/>
                                          </p:val>
                                        </p:tav>
                                        <p:tav tm="100000">
                                          <p:val>
                                            <p:strVal val="ppt_x"/>
                                          </p:val>
                                        </p:tav>
                                      </p:tavLst>
                                    </p:anim>
                                    <p:anim calcmode="lin" valueType="num">
                                      <p:cBhvr>
                                        <p:cTn id="61" dur="1000"/>
                                        <p:tgtEl>
                                          <p:spTgt spid="1412">
                                            <p:txEl>
                                              <p:pRg st="4" end="4"/>
                                            </p:txEl>
                                          </p:spTgt>
                                        </p:tgtEl>
                                        <p:attrNameLst>
                                          <p:attrName>ppt_y</p:attrName>
                                        </p:attrNameLst>
                                      </p:cBhvr>
                                      <p:tavLst>
                                        <p:tav tm="0">
                                          <p:val>
                                            <p:strVal val="ppt_y"/>
                                          </p:val>
                                        </p:tav>
                                        <p:tav tm="100000">
                                          <p:val>
                                            <p:strVal val="ppt_y+.1"/>
                                          </p:val>
                                        </p:tav>
                                      </p:tavLst>
                                    </p:anim>
                                    <p:set>
                                      <p:cBhvr>
                                        <p:cTn id="62" dur="1" fill="hold">
                                          <p:stCondLst>
                                            <p:cond delay="999"/>
                                          </p:stCondLst>
                                        </p:cTn>
                                        <p:tgtEl>
                                          <p:spTgt spid="1412">
                                            <p:txEl>
                                              <p:pRg st="4" end="4"/>
                                            </p:txEl>
                                          </p:spTgt>
                                        </p:tgtEl>
                                        <p:attrNameLst>
                                          <p:attrName>style.visibility</p:attrName>
                                        </p:attrNameLst>
                                      </p:cBhvr>
                                      <p:to>
                                        <p:strVal val="hidden"/>
                                      </p:to>
                                    </p:set>
                                  </p:childTnLst>
                                </p:cTn>
                              </p:par>
                              <p:par>
                                <p:cTn id="63" presetID="42" presetClass="exit" presetSubtype="0" fill="hold" grpId="1" nodeType="withEffect">
                                  <p:stCondLst>
                                    <p:cond delay="0"/>
                                  </p:stCondLst>
                                  <p:childTnLst>
                                    <p:animEffect transition="out" filter="fade">
                                      <p:cBhvr>
                                        <p:cTn id="64" dur="1000"/>
                                        <p:tgtEl>
                                          <p:spTgt spid="1412">
                                            <p:txEl>
                                              <p:pRg st="5" end="5"/>
                                            </p:txEl>
                                          </p:spTgt>
                                        </p:tgtEl>
                                      </p:cBhvr>
                                    </p:animEffect>
                                    <p:anim calcmode="lin" valueType="num">
                                      <p:cBhvr>
                                        <p:cTn id="65" dur="1000"/>
                                        <p:tgtEl>
                                          <p:spTgt spid="1412">
                                            <p:txEl>
                                              <p:pRg st="5" end="5"/>
                                            </p:txEl>
                                          </p:spTgt>
                                        </p:tgtEl>
                                        <p:attrNameLst>
                                          <p:attrName>ppt_x</p:attrName>
                                        </p:attrNameLst>
                                      </p:cBhvr>
                                      <p:tavLst>
                                        <p:tav tm="0">
                                          <p:val>
                                            <p:strVal val="ppt_x"/>
                                          </p:val>
                                        </p:tav>
                                        <p:tav tm="100000">
                                          <p:val>
                                            <p:strVal val="ppt_x"/>
                                          </p:val>
                                        </p:tav>
                                      </p:tavLst>
                                    </p:anim>
                                    <p:anim calcmode="lin" valueType="num">
                                      <p:cBhvr>
                                        <p:cTn id="66" dur="1000"/>
                                        <p:tgtEl>
                                          <p:spTgt spid="1412">
                                            <p:txEl>
                                              <p:pRg st="5" end="5"/>
                                            </p:txEl>
                                          </p:spTgt>
                                        </p:tgtEl>
                                        <p:attrNameLst>
                                          <p:attrName>ppt_y</p:attrName>
                                        </p:attrNameLst>
                                      </p:cBhvr>
                                      <p:tavLst>
                                        <p:tav tm="0">
                                          <p:val>
                                            <p:strVal val="ppt_y"/>
                                          </p:val>
                                        </p:tav>
                                        <p:tav tm="100000">
                                          <p:val>
                                            <p:strVal val="ppt_y+.1"/>
                                          </p:val>
                                        </p:tav>
                                      </p:tavLst>
                                    </p:anim>
                                    <p:set>
                                      <p:cBhvr>
                                        <p:cTn id="67" dur="1" fill="hold">
                                          <p:stCondLst>
                                            <p:cond delay="999"/>
                                          </p:stCondLst>
                                        </p:cTn>
                                        <p:tgtEl>
                                          <p:spTgt spid="1412">
                                            <p:txEl>
                                              <p:pRg st="5" end="5"/>
                                            </p:txEl>
                                          </p:spTgt>
                                        </p:tgtEl>
                                        <p:attrNameLst>
                                          <p:attrName>style.visibility</p:attrName>
                                        </p:attrNameLst>
                                      </p:cBhvr>
                                      <p:to>
                                        <p:strVal val="hidden"/>
                                      </p:to>
                                    </p:set>
                                  </p:childTnLst>
                                </p:cTn>
                              </p:par>
                              <p:par>
                                <p:cTn id="68" presetID="42" presetClass="exit" presetSubtype="0" fill="hold" grpId="1" nodeType="withEffect">
                                  <p:stCondLst>
                                    <p:cond delay="0"/>
                                  </p:stCondLst>
                                  <p:childTnLst>
                                    <p:animEffect transition="out" filter="fade">
                                      <p:cBhvr>
                                        <p:cTn id="69" dur="1000"/>
                                        <p:tgtEl>
                                          <p:spTgt spid="1412">
                                            <p:txEl>
                                              <p:pRg st="6" end="6"/>
                                            </p:txEl>
                                          </p:spTgt>
                                        </p:tgtEl>
                                      </p:cBhvr>
                                    </p:animEffect>
                                    <p:anim calcmode="lin" valueType="num">
                                      <p:cBhvr>
                                        <p:cTn id="70" dur="1000"/>
                                        <p:tgtEl>
                                          <p:spTgt spid="1412">
                                            <p:txEl>
                                              <p:pRg st="6" end="6"/>
                                            </p:txEl>
                                          </p:spTgt>
                                        </p:tgtEl>
                                        <p:attrNameLst>
                                          <p:attrName>ppt_x</p:attrName>
                                        </p:attrNameLst>
                                      </p:cBhvr>
                                      <p:tavLst>
                                        <p:tav tm="0">
                                          <p:val>
                                            <p:strVal val="ppt_x"/>
                                          </p:val>
                                        </p:tav>
                                        <p:tav tm="100000">
                                          <p:val>
                                            <p:strVal val="ppt_x"/>
                                          </p:val>
                                        </p:tav>
                                      </p:tavLst>
                                    </p:anim>
                                    <p:anim calcmode="lin" valueType="num">
                                      <p:cBhvr>
                                        <p:cTn id="71" dur="1000"/>
                                        <p:tgtEl>
                                          <p:spTgt spid="1412">
                                            <p:txEl>
                                              <p:pRg st="6" end="6"/>
                                            </p:txEl>
                                          </p:spTgt>
                                        </p:tgtEl>
                                        <p:attrNameLst>
                                          <p:attrName>ppt_y</p:attrName>
                                        </p:attrNameLst>
                                      </p:cBhvr>
                                      <p:tavLst>
                                        <p:tav tm="0">
                                          <p:val>
                                            <p:strVal val="ppt_y"/>
                                          </p:val>
                                        </p:tav>
                                        <p:tav tm="100000">
                                          <p:val>
                                            <p:strVal val="ppt_y+.1"/>
                                          </p:val>
                                        </p:tav>
                                      </p:tavLst>
                                    </p:anim>
                                    <p:set>
                                      <p:cBhvr>
                                        <p:cTn id="72" dur="1" fill="hold">
                                          <p:stCondLst>
                                            <p:cond delay="999"/>
                                          </p:stCondLst>
                                        </p:cTn>
                                        <p:tgtEl>
                                          <p:spTgt spid="1412">
                                            <p:txEl>
                                              <p:pRg st="6" end="6"/>
                                            </p:txEl>
                                          </p:spTgt>
                                        </p:tgtEl>
                                        <p:attrNameLst>
                                          <p:attrName>style.visibility</p:attrName>
                                        </p:attrNameLst>
                                      </p:cBhvr>
                                      <p:to>
                                        <p:strVal val="hidden"/>
                                      </p:to>
                                    </p:set>
                                  </p:childTnLst>
                                </p:cTn>
                              </p:par>
                              <p:par>
                                <p:cTn id="73" presetID="10" presetClass="exit" presetSubtype="0" fill="hold" nodeType="withEffect">
                                  <p:stCondLst>
                                    <p:cond delay="0"/>
                                  </p:stCondLst>
                                  <p:childTnLst>
                                    <p:animEffect transition="out" filter="fade">
                                      <p:cBhvr>
                                        <p:cTn id="74" dur="1000"/>
                                        <p:tgtEl>
                                          <p:spTgt spid="1413"/>
                                        </p:tgtEl>
                                      </p:cBhvr>
                                    </p:animEffect>
                                    <p:set>
                                      <p:cBhvr>
                                        <p:cTn id="75" dur="1" fill="hold">
                                          <p:stCondLst>
                                            <p:cond delay="999"/>
                                          </p:stCondLst>
                                        </p:cTn>
                                        <p:tgtEl>
                                          <p:spTgt spid="1413"/>
                                        </p:tgtEl>
                                        <p:attrNameLst>
                                          <p:attrName>style.visibility</p:attrName>
                                        </p:attrNameLst>
                                      </p:cBhvr>
                                      <p:to>
                                        <p:strVal val="hidden"/>
                                      </p:to>
                                    </p:set>
                                  </p:childTnLst>
                                </p:cTn>
                              </p:par>
                              <p:par>
                                <p:cTn id="76" presetID="14" presetClass="entr" presetSubtype="10" fill="hold" grpId="0" nodeType="withEffect">
                                  <p:stCondLst>
                                    <p:cond delay="500"/>
                                  </p:stCondLst>
                                  <p:childTnLst>
                                    <p:set>
                                      <p:cBhvr>
                                        <p:cTn id="77" dur="1" fill="hold">
                                          <p:stCondLst>
                                            <p:cond delay="0"/>
                                          </p:stCondLst>
                                        </p:cTn>
                                        <p:tgtEl>
                                          <p:spTgt spid="3"/>
                                        </p:tgtEl>
                                        <p:attrNameLst>
                                          <p:attrName>style.visibility</p:attrName>
                                        </p:attrNameLst>
                                      </p:cBhvr>
                                      <p:to>
                                        <p:strVal val="visible"/>
                                      </p:to>
                                    </p:set>
                                    <p:animEffect transition="in" filter="randombar(horizontal)">
                                      <p:cBhvr>
                                        <p:cTn id="78"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1" grpId="0"/>
      <p:bldP spid="1411" grpId="1"/>
      <p:bldP spid="1412" grpId="0" build="p"/>
      <p:bldP spid="1412" grpId="1" build="p"/>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28" name="Google Shape;1533;p33">
            <a:extLst>
              <a:ext uri="{FF2B5EF4-FFF2-40B4-BE49-F238E27FC236}">
                <a16:creationId xmlns:a16="http://schemas.microsoft.com/office/drawing/2014/main" id="{85B45BBB-2FEE-E7E9-E541-AD327828848C}"/>
              </a:ext>
            </a:extLst>
          </p:cNvPr>
          <p:cNvSpPr txBox="1">
            <a:spLocks noGrp="1"/>
          </p:cNvSpPr>
          <p:nvPr>
            <p:ph type="title"/>
          </p:nvPr>
        </p:nvSpPr>
        <p:spPr>
          <a:xfrm>
            <a:off x="4551893" y="488128"/>
            <a:ext cx="3088214" cy="1053667"/>
          </a:xfrm>
          <a:prstGeom prst="rect">
            <a:avLst/>
          </a:prstGeom>
        </p:spPr>
        <p:txBody>
          <a:bodyPr spcFirstLastPara="1" wrap="square" lIns="121900" tIns="121900" rIns="121900" bIns="121900" anchor="t" anchorCtr="0">
            <a:noAutofit/>
          </a:bodyPr>
          <a:lstStyle/>
          <a:p>
            <a:r>
              <a:rPr lang="vi-VN" sz="5000">
                <a:latin typeface="SVN-Product Sans" panose="020B0403030502040203" pitchFamily="34" charset="0"/>
              </a:rPr>
              <a:t>Tổng kết</a:t>
            </a:r>
            <a:endParaRPr sz="5000">
              <a:latin typeface="SVN-Product Sans" panose="020B0403030502040203" pitchFamily="34" charset="0"/>
            </a:endParaRPr>
          </a:p>
        </p:txBody>
      </p:sp>
      <p:grpSp>
        <p:nvGrpSpPr>
          <p:cNvPr id="8" name="Group 7">
            <a:extLst>
              <a:ext uri="{FF2B5EF4-FFF2-40B4-BE49-F238E27FC236}">
                <a16:creationId xmlns:a16="http://schemas.microsoft.com/office/drawing/2014/main" id="{613DDBFA-506C-41F0-3D66-8310DCA01D08}"/>
              </a:ext>
            </a:extLst>
          </p:cNvPr>
          <p:cNvGrpSpPr/>
          <p:nvPr/>
        </p:nvGrpSpPr>
        <p:grpSpPr>
          <a:xfrm>
            <a:off x="785838" y="1871260"/>
            <a:ext cx="10620324" cy="3489417"/>
            <a:chOff x="717260" y="1871260"/>
            <a:chExt cx="10620324" cy="3489417"/>
          </a:xfrm>
        </p:grpSpPr>
        <p:sp>
          <p:nvSpPr>
            <p:cNvPr id="2" name="TextBox 1">
              <a:extLst>
                <a:ext uri="{FF2B5EF4-FFF2-40B4-BE49-F238E27FC236}">
                  <a16:creationId xmlns:a16="http://schemas.microsoft.com/office/drawing/2014/main" id="{E9386CE8-70CE-FDFD-52B9-576F46120DDE}"/>
                </a:ext>
              </a:extLst>
            </p:cNvPr>
            <p:cNvSpPr txBox="1"/>
            <p:nvPr/>
          </p:nvSpPr>
          <p:spPr>
            <a:xfrm>
              <a:off x="1491550" y="1871260"/>
              <a:ext cx="2048063" cy="523220"/>
            </a:xfrm>
            <a:prstGeom prst="rect">
              <a:avLst/>
            </a:prstGeom>
            <a:noFill/>
          </p:spPr>
          <p:txBody>
            <a:bodyPr wrap="square" rtlCol="0">
              <a:spAutoFit/>
            </a:bodyPr>
            <a:lstStyle/>
            <a:p>
              <a:r>
                <a:rPr lang="en-US" sz="2800">
                  <a:solidFill>
                    <a:srgbClr val="00B0F0"/>
                  </a:solidFill>
                  <a:latin typeface="SVN-Product Sans" panose="020B0403030502040203" pitchFamily="34" charset="0"/>
                </a:rPr>
                <a:t>Thành quả</a:t>
              </a:r>
              <a:endParaRPr lang="vi-VN" sz="2800">
                <a:solidFill>
                  <a:srgbClr val="00B0F0"/>
                </a:solidFill>
                <a:latin typeface="SVN-Product Sans" panose="020B0403030502040203" pitchFamily="34" charset="0"/>
              </a:endParaRPr>
            </a:p>
          </p:txBody>
        </p:sp>
        <p:sp>
          <p:nvSpPr>
            <p:cNvPr id="3" name="TextBox 2">
              <a:extLst>
                <a:ext uri="{FF2B5EF4-FFF2-40B4-BE49-F238E27FC236}">
                  <a16:creationId xmlns:a16="http://schemas.microsoft.com/office/drawing/2014/main" id="{95C501D3-EF85-AB32-A99F-47F48D850FD3}"/>
                </a:ext>
              </a:extLst>
            </p:cNvPr>
            <p:cNvSpPr txBox="1"/>
            <p:nvPr/>
          </p:nvSpPr>
          <p:spPr>
            <a:xfrm>
              <a:off x="717260" y="2394480"/>
              <a:ext cx="3540108" cy="255069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1800">
                  <a:effectLst/>
                  <a:latin typeface="Saira" panose="020B0604020202020204" charset="-93"/>
                  <a:ea typeface="Arial" panose="020B0604020202020204" pitchFamily="34" charset="0"/>
                  <a:cs typeface="Times New Roman" panose="02020603050405020304" pitchFamily="18" charset="0"/>
                </a:rPr>
                <a:t>Tạo được một game 3D đơn giản áp dụng các kiến thức đã học</a:t>
              </a:r>
              <a:endParaRPr lang="vi-VN">
                <a:latin typeface="Saira" panose="020B0604020202020204" charset="-93"/>
              </a:endParaRPr>
            </a:p>
            <a:p>
              <a:pPr marL="285750" indent="-285750">
                <a:lnSpc>
                  <a:spcPct val="150000"/>
                </a:lnSpc>
                <a:buFont typeface="Arial" panose="020B0604020202020204" pitchFamily="34" charset="0"/>
                <a:buChar char="•"/>
              </a:pPr>
              <a:r>
                <a:rPr lang="vi-VN" sz="1800">
                  <a:effectLst/>
                  <a:latin typeface="Saira" panose="020B0604020202020204" charset="-93"/>
                  <a:ea typeface="Arial" panose="020B0604020202020204" pitchFamily="34" charset="0"/>
                  <a:cs typeface="Times New Roman" panose="02020603050405020304" pitchFamily="18" charset="0"/>
                </a:rPr>
                <a:t>Các thành viên trong nhóm hợp tác hỗ trợ lẫn nhau làm việc hiệu quả, đúng tiến độ</a:t>
              </a:r>
            </a:p>
          </p:txBody>
        </p:sp>
        <p:sp>
          <p:nvSpPr>
            <p:cNvPr id="4" name="TextBox 3">
              <a:extLst>
                <a:ext uri="{FF2B5EF4-FFF2-40B4-BE49-F238E27FC236}">
                  <a16:creationId xmlns:a16="http://schemas.microsoft.com/office/drawing/2014/main" id="{CA8A3676-6933-5D25-A024-3376BC559083}"/>
                </a:ext>
              </a:extLst>
            </p:cNvPr>
            <p:cNvSpPr txBox="1"/>
            <p:nvPr/>
          </p:nvSpPr>
          <p:spPr>
            <a:xfrm>
              <a:off x="5031658" y="1871260"/>
              <a:ext cx="2048063" cy="523220"/>
            </a:xfrm>
            <a:prstGeom prst="rect">
              <a:avLst/>
            </a:prstGeom>
            <a:noFill/>
          </p:spPr>
          <p:txBody>
            <a:bodyPr wrap="square" rtlCol="0">
              <a:spAutoFit/>
            </a:bodyPr>
            <a:lstStyle/>
            <a:p>
              <a:r>
                <a:rPr lang="vi-VN" sz="2800">
                  <a:solidFill>
                    <a:srgbClr val="00B0F0"/>
                  </a:solidFill>
                  <a:latin typeface="SVN-Product Sans" panose="020B0403030502040203" pitchFamily="34" charset="0"/>
                </a:rPr>
                <a:t>Khó khăn</a:t>
              </a:r>
            </a:p>
          </p:txBody>
        </p:sp>
        <p:sp>
          <p:nvSpPr>
            <p:cNvPr id="5" name="TextBox 4">
              <a:extLst>
                <a:ext uri="{FF2B5EF4-FFF2-40B4-BE49-F238E27FC236}">
                  <a16:creationId xmlns:a16="http://schemas.microsoft.com/office/drawing/2014/main" id="{1A075B6A-CFEE-4DFA-DEE3-4E0944CCAFDD}"/>
                </a:ext>
              </a:extLst>
            </p:cNvPr>
            <p:cNvSpPr txBox="1"/>
            <p:nvPr/>
          </p:nvSpPr>
          <p:spPr>
            <a:xfrm>
              <a:off x="4257368" y="2394480"/>
              <a:ext cx="3540108" cy="213520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1800">
                  <a:effectLst/>
                  <a:latin typeface="Saira" panose="020B0604020202020204" charset="-93"/>
                  <a:ea typeface="Arial" panose="020B0604020202020204" pitchFamily="34" charset="0"/>
                  <a:cs typeface="Times New Roman" panose="02020603050405020304" pitchFamily="18" charset="0"/>
                </a:rPr>
                <a:t>Học thêm các kiến thức về lập trình web.</a:t>
              </a:r>
            </a:p>
            <a:p>
              <a:pPr marL="285750" indent="-285750">
                <a:lnSpc>
                  <a:spcPct val="150000"/>
                </a:lnSpc>
                <a:buFont typeface="Arial" panose="020B0604020202020204" pitchFamily="34" charset="0"/>
                <a:buChar char="•"/>
              </a:pPr>
              <a:r>
                <a:rPr lang="vi-VN">
                  <a:latin typeface="Saira" panose="020B0604020202020204" charset="-93"/>
                  <a:ea typeface="Arial" panose="020B0604020202020204" pitchFamily="34" charset="0"/>
                  <a:cs typeface="Times New Roman" panose="02020603050405020304" pitchFamily="18" charset="0"/>
                </a:rPr>
                <a:t>Do sử dụng ReactJS nên thời gian đầu khá khó khăn trong việc tìm hiểu.</a:t>
              </a:r>
            </a:p>
          </p:txBody>
        </p:sp>
        <p:sp>
          <p:nvSpPr>
            <p:cNvPr id="6" name="TextBox 5">
              <a:extLst>
                <a:ext uri="{FF2B5EF4-FFF2-40B4-BE49-F238E27FC236}">
                  <a16:creationId xmlns:a16="http://schemas.microsoft.com/office/drawing/2014/main" id="{E4DE3D83-786A-0D57-7A8E-F4BC0FD7C70C}"/>
                </a:ext>
              </a:extLst>
            </p:cNvPr>
            <p:cNvSpPr txBox="1"/>
            <p:nvPr/>
          </p:nvSpPr>
          <p:spPr>
            <a:xfrm>
              <a:off x="8150359" y="1871260"/>
              <a:ext cx="2822352" cy="523220"/>
            </a:xfrm>
            <a:prstGeom prst="rect">
              <a:avLst/>
            </a:prstGeom>
            <a:noFill/>
          </p:spPr>
          <p:txBody>
            <a:bodyPr wrap="square" rtlCol="0">
              <a:spAutoFit/>
            </a:bodyPr>
            <a:lstStyle/>
            <a:p>
              <a:r>
                <a:rPr lang="vi-VN" sz="2800">
                  <a:solidFill>
                    <a:srgbClr val="00B0F0"/>
                  </a:solidFill>
                  <a:latin typeface="SVN-Product Sans" panose="020B0403030502040203" pitchFamily="34" charset="0"/>
                </a:rPr>
                <a:t>Hướng phát triển</a:t>
              </a:r>
            </a:p>
          </p:txBody>
        </p:sp>
        <p:sp>
          <p:nvSpPr>
            <p:cNvPr id="7" name="TextBox 6">
              <a:extLst>
                <a:ext uri="{FF2B5EF4-FFF2-40B4-BE49-F238E27FC236}">
                  <a16:creationId xmlns:a16="http://schemas.microsoft.com/office/drawing/2014/main" id="{19CD38E2-CE78-FF24-AFF4-1B22B2A35117}"/>
                </a:ext>
              </a:extLst>
            </p:cNvPr>
            <p:cNvSpPr txBox="1"/>
            <p:nvPr/>
          </p:nvSpPr>
          <p:spPr>
            <a:xfrm>
              <a:off x="7797476" y="2394480"/>
              <a:ext cx="3540108" cy="296619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1800">
                  <a:effectLst/>
                  <a:latin typeface="Saira" panose="020B0604020202020204" charset="-93"/>
                  <a:ea typeface="Arial" panose="020B0604020202020204" pitchFamily="34" charset="0"/>
                  <a:cs typeface="Times New Roman" panose="02020603050405020304" pitchFamily="18" charset="0"/>
                </a:rPr>
                <a:t>Thay đổi đường đua với các độ khó khác nhau cho trò chơi</a:t>
              </a:r>
            </a:p>
            <a:p>
              <a:pPr marL="285750" indent="-285750">
                <a:lnSpc>
                  <a:spcPct val="150000"/>
                </a:lnSpc>
                <a:buFont typeface="Arial" panose="020B0604020202020204" pitchFamily="34" charset="0"/>
                <a:buChar char="•"/>
              </a:pPr>
              <a:r>
                <a:rPr lang="vi-VN">
                  <a:latin typeface="Saira" panose="020B0604020202020204" charset="-93"/>
                  <a:ea typeface="Arial" panose="020B0604020202020204" pitchFamily="34" charset="0"/>
                  <a:cs typeface="Times New Roman" panose="02020603050405020304" pitchFamily="18" charset="0"/>
                </a:rPr>
                <a:t>Cách tính điểm và lưu điểm cao nhất</a:t>
              </a:r>
              <a:endParaRPr lang="vi-VN" sz="1800">
                <a:effectLst/>
                <a:latin typeface="Saira" panose="020B0604020202020204" charset="-93"/>
                <a:ea typeface="Arial" panose="020B0604020202020204" pitchFamily="34" charset="0"/>
                <a:cs typeface="Times New Roman" panose="02020603050405020304" pitchFamily="18" charset="0"/>
              </a:endParaRPr>
            </a:p>
            <a:p>
              <a:pPr marL="285750" indent="-285750">
                <a:lnSpc>
                  <a:spcPct val="150000"/>
                </a:lnSpc>
                <a:buFont typeface="Arial" panose="020B0604020202020204" pitchFamily="34" charset="0"/>
                <a:buChar char="•"/>
              </a:pPr>
              <a:r>
                <a:rPr lang="vi-VN" sz="1800">
                  <a:effectLst/>
                  <a:latin typeface="Saira" panose="020B0604020202020204" charset="-93"/>
                  <a:ea typeface="Arial" panose="020B0604020202020204" pitchFamily="34" charset="0"/>
                  <a:cs typeface="Times New Roman" panose="02020603050405020304" pitchFamily="18" charset="0"/>
                </a:rPr>
                <a:t>Có thể chơi trực tuyến, nhiều người chơi cùng lúc	</a:t>
              </a:r>
            </a:p>
          </p:txBody>
        </p:sp>
      </p:grpSp>
    </p:spTree>
    <p:extLst>
      <p:ext uri="{BB962C8B-B14F-4D97-AF65-F5344CB8AC3E}">
        <p14:creationId xmlns:p14="http://schemas.microsoft.com/office/powerpoint/2010/main" val="3722853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28" name="Google Shape;1533;p33">
            <a:extLst>
              <a:ext uri="{FF2B5EF4-FFF2-40B4-BE49-F238E27FC236}">
                <a16:creationId xmlns:a16="http://schemas.microsoft.com/office/drawing/2014/main" id="{85B45BBB-2FEE-E7E9-E541-AD327828848C}"/>
              </a:ext>
            </a:extLst>
          </p:cNvPr>
          <p:cNvSpPr txBox="1">
            <a:spLocks noGrp="1"/>
          </p:cNvSpPr>
          <p:nvPr>
            <p:ph type="title"/>
          </p:nvPr>
        </p:nvSpPr>
        <p:spPr>
          <a:xfrm>
            <a:off x="4551893" y="488128"/>
            <a:ext cx="3088214" cy="1053667"/>
          </a:xfrm>
          <a:prstGeom prst="rect">
            <a:avLst/>
          </a:prstGeom>
        </p:spPr>
        <p:txBody>
          <a:bodyPr spcFirstLastPara="1" wrap="square" lIns="121900" tIns="121900" rIns="121900" bIns="121900" anchor="t" anchorCtr="0">
            <a:noAutofit/>
          </a:bodyPr>
          <a:lstStyle/>
          <a:p>
            <a:r>
              <a:rPr lang="vi-VN" sz="5000">
                <a:latin typeface="SVN-Product Sans" panose="020B0403030502040203" pitchFamily="34" charset="0"/>
              </a:rPr>
              <a:t>Tổng kết</a:t>
            </a:r>
            <a:endParaRPr sz="5000">
              <a:latin typeface="SVN-Product Sans" panose="020B0403030502040203" pitchFamily="34" charset="0"/>
            </a:endParaRPr>
          </a:p>
        </p:txBody>
      </p:sp>
      <p:graphicFrame>
        <p:nvGraphicFramePr>
          <p:cNvPr id="9" name="Table 8">
            <a:extLst>
              <a:ext uri="{FF2B5EF4-FFF2-40B4-BE49-F238E27FC236}">
                <a16:creationId xmlns:a16="http://schemas.microsoft.com/office/drawing/2014/main" id="{60ED3AD5-D8F9-1FE2-5ECD-FAEDA844210D}"/>
              </a:ext>
            </a:extLst>
          </p:cNvPr>
          <p:cNvGraphicFramePr>
            <a:graphicFrameLocks noGrp="1"/>
          </p:cNvGraphicFramePr>
          <p:nvPr>
            <p:extLst>
              <p:ext uri="{D42A27DB-BD31-4B8C-83A1-F6EECF244321}">
                <p14:modId xmlns:p14="http://schemas.microsoft.com/office/powerpoint/2010/main" val="443238588"/>
              </p:ext>
            </p:extLst>
          </p:nvPr>
        </p:nvGraphicFramePr>
        <p:xfrm>
          <a:off x="1248696" y="1659782"/>
          <a:ext cx="9999407" cy="3604228"/>
        </p:xfrm>
        <a:graphic>
          <a:graphicData uri="http://schemas.openxmlformats.org/drawingml/2006/table">
            <a:tbl>
              <a:tblPr firstRow="1" bandRow="1">
                <a:tableStyleId>{5C22544A-7EE6-4342-B048-85BDC9FD1C3A}</a:tableStyleId>
              </a:tblPr>
              <a:tblGrid>
                <a:gridCol w="3038169">
                  <a:extLst>
                    <a:ext uri="{9D8B030D-6E8A-4147-A177-3AD203B41FA5}">
                      <a16:colId xmlns:a16="http://schemas.microsoft.com/office/drawing/2014/main" val="3360750613"/>
                    </a:ext>
                  </a:extLst>
                </a:gridCol>
                <a:gridCol w="2005780">
                  <a:extLst>
                    <a:ext uri="{9D8B030D-6E8A-4147-A177-3AD203B41FA5}">
                      <a16:colId xmlns:a16="http://schemas.microsoft.com/office/drawing/2014/main" val="1732134948"/>
                    </a:ext>
                  </a:extLst>
                </a:gridCol>
                <a:gridCol w="4955458">
                  <a:extLst>
                    <a:ext uri="{9D8B030D-6E8A-4147-A177-3AD203B41FA5}">
                      <a16:colId xmlns:a16="http://schemas.microsoft.com/office/drawing/2014/main" val="3999687580"/>
                    </a:ext>
                  </a:extLst>
                </a:gridCol>
              </a:tblGrid>
              <a:tr h="697062">
                <a:tc gridSpan="3">
                  <a:txBody>
                    <a:bodyPr/>
                    <a:lstStyle/>
                    <a:p>
                      <a:pPr algn="ctr"/>
                      <a:r>
                        <a:rPr lang="vi-VN">
                          <a:solidFill>
                            <a:srgbClr val="00B0F0"/>
                          </a:solidFill>
                          <a:latin typeface="SVN-Product Sans" panose="020B0403030502040203" pitchFamily="34" charset="0"/>
                        </a:rPr>
                        <a:t>BẢNG PHÂN CHIA CÔNG VIỆC</a:t>
                      </a:r>
                    </a:p>
                  </a:txBody>
                  <a:tcPr anchor="ctr"/>
                </a:tc>
                <a:tc hMerge="1">
                  <a:txBody>
                    <a:bodyPr/>
                    <a:lstStyle/>
                    <a:p>
                      <a:endParaRPr lang="vi-VN"/>
                    </a:p>
                  </a:txBody>
                  <a:tcPr/>
                </a:tc>
                <a:tc hMerge="1">
                  <a:txBody>
                    <a:bodyPr/>
                    <a:lstStyle/>
                    <a:p>
                      <a:pPr algn="ctr"/>
                      <a:endParaRPr lang="vi-VN">
                        <a:solidFill>
                          <a:srgbClr val="00B0F0"/>
                        </a:solidFill>
                      </a:endParaRPr>
                    </a:p>
                  </a:txBody>
                  <a:tcPr anchor="ctr"/>
                </a:tc>
                <a:extLst>
                  <a:ext uri="{0D108BD9-81ED-4DB2-BD59-A6C34878D82A}">
                    <a16:rowId xmlns:a16="http://schemas.microsoft.com/office/drawing/2014/main" val="4204912321"/>
                  </a:ext>
                </a:extLst>
              </a:tr>
              <a:tr h="573169">
                <a:tc>
                  <a:txBody>
                    <a:bodyPr/>
                    <a:lstStyle/>
                    <a:p>
                      <a:pPr algn="ctr"/>
                      <a:r>
                        <a:rPr lang="vi-VN">
                          <a:solidFill>
                            <a:schemeClr val="bg1"/>
                          </a:solidFill>
                          <a:latin typeface="Saira" pitchFamily="2" charset="-93"/>
                        </a:rPr>
                        <a:t>Thành viên</a:t>
                      </a:r>
                    </a:p>
                  </a:txBody>
                  <a:tcPr anchor="ctr">
                    <a:solidFill>
                      <a:schemeClr val="accent5">
                        <a:lumMod val="85000"/>
                      </a:schemeClr>
                    </a:solidFill>
                  </a:tcPr>
                </a:tc>
                <a:tc>
                  <a:txBody>
                    <a:bodyPr/>
                    <a:lstStyle/>
                    <a:p>
                      <a:pPr algn="ctr"/>
                      <a:r>
                        <a:rPr lang="vi-VN">
                          <a:solidFill>
                            <a:schemeClr val="bg1"/>
                          </a:solidFill>
                          <a:latin typeface="Saira" pitchFamily="2" charset="-93"/>
                        </a:rPr>
                        <a:t>MSSV</a:t>
                      </a:r>
                    </a:p>
                  </a:txBody>
                  <a:tcPr anchor="ctr">
                    <a:solidFill>
                      <a:schemeClr val="accent5">
                        <a:lumMod val="85000"/>
                      </a:schemeClr>
                    </a:solidFill>
                  </a:tcPr>
                </a:tc>
                <a:tc>
                  <a:txBody>
                    <a:bodyPr/>
                    <a:lstStyle/>
                    <a:p>
                      <a:pPr algn="ctr"/>
                      <a:r>
                        <a:rPr lang="vi-VN">
                          <a:solidFill>
                            <a:schemeClr val="bg1"/>
                          </a:solidFill>
                          <a:latin typeface="Saira" pitchFamily="2" charset="-93"/>
                        </a:rPr>
                        <a:t>Công việc</a:t>
                      </a:r>
                    </a:p>
                  </a:txBody>
                  <a:tcPr anchor="ctr">
                    <a:solidFill>
                      <a:schemeClr val="accent5">
                        <a:lumMod val="85000"/>
                      </a:schemeClr>
                    </a:solidFill>
                  </a:tcPr>
                </a:tc>
                <a:extLst>
                  <a:ext uri="{0D108BD9-81ED-4DB2-BD59-A6C34878D82A}">
                    <a16:rowId xmlns:a16="http://schemas.microsoft.com/office/drawing/2014/main" val="1526361215"/>
                  </a:ext>
                </a:extLst>
              </a:tr>
              <a:tr h="534972">
                <a:tc>
                  <a:txBody>
                    <a:bodyPr/>
                    <a:lstStyle/>
                    <a:p>
                      <a:r>
                        <a:rPr lang="vi-VN">
                          <a:solidFill>
                            <a:schemeClr val="bg1"/>
                          </a:solidFill>
                          <a:latin typeface="Saira" pitchFamily="2" charset="-93"/>
                        </a:rPr>
                        <a:t>Bùi Thành Quang</a:t>
                      </a:r>
                    </a:p>
                  </a:txBody>
                  <a:tcPr anchor="ctr"/>
                </a:tc>
                <a:tc>
                  <a:txBody>
                    <a:bodyPr/>
                    <a:lstStyle/>
                    <a:p>
                      <a:pPr algn="ctr"/>
                      <a:r>
                        <a:rPr lang="vi-VN">
                          <a:solidFill>
                            <a:schemeClr val="bg1"/>
                          </a:solidFill>
                          <a:latin typeface="Saira" pitchFamily="2" charset="-93"/>
                        </a:rPr>
                        <a:t>21522507</a:t>
                      </a:r>
                    </a:p>
                  </a:txBody>
                  <a:tcPr anchor="ctr"/>
                </a:tc>
                <a:tc>
                  <a:txBody>
                    <a:bodyPr/>
                    <a:lstStyle/>
                    <a:p>
                      <a:r>
                        <a:rPr lang="vi-VN">
                          <a:solidFill>
                            <a:schemeClr val="bg1"/>
                          </a:solidFill>
                          <a:latin typeface="Saira" pitchFamily="2" charset="-93"/>
                        </a:rPr>
                        <a:t>Tìm và load các model, tổng hợp các file</a:t>
                      </a:r>
                    </a:p>
                  </a:txBody>
                  <a:tcPr anchor="ctr"/>
                </a:tc>
                <a:extLst>
                  <a:ext uri="{0D108BD9-81ED-4DB2-BD59-A6C34878D82A}">
                    <a16:rowId xmlns:a16="http://schemas.microsoft.com/office/drawing/2014/main" val="2204540115"/>
                  </a:ext>
                </a:extLst>
              </a:tr>
              <a:tr h="590972">
                <a:tc>
                  <a:txBody>
                    <a:bodyPr/>
                    <a:lstStyle/>
                    <a:p>
                      <a:r>
                        <a:rPr lang="vi-VN">
                          <a:solidFill>
                            <a:schemeClr val="bg1"/>
                          </a:solidFill>
                          <a:latin typeface="Saira" pitchFamily="2" charset="-93"/>
                        </a:rPr>
                        <a:t>Huỳnh Văn Nhật</a:t>
                      </a:r>
                    </a:p>
                  </a:txBody>
                  <a:tcPr anchor="ctr"/>
                </a:tc>
                <a:tc>
                  <a:txBody>
                    <a:bodyPr/>
                    <a:lstStyle/>
                    <a:p>
                      <a:pPr algn="ctr"/>
                      <a:r>
                        <a:rPr lang="vi-VN">
                          <a:solidFill>
                            <a:schemeClr val="bg1"/>
                          </a:solidFill>
                          <a:latin typeface="Saira" pitchFamily="2" charset="-93"/>
                        </a:rPr>
                        <a:t>22521015</a:t>
                      </a:r>
                    </a:p>
                  </a:txBody>
                  <a:tcPr anchor="ctr"/>
                </a:tc>
                <a:tc>
                  <a:txBody>
                    <a:bodyPr/>
                    <a:lstStyle/>
                    <a:p>
                      <a:r>
                        <a:rPr lang="vi-VN">
                          <a:solidFill>
                            <a:schemeClr val="bg1"/>
                          </a:solidFill>
                          <a:latin typeface="Saira" pitchFamily="2" charset="-93"/>
                        </a:rPr>
                        <a:t>Thiết kế giao diện, thuyết trình</a:t>
                      </a:r>
                    </a:p>
                  </a:txBody>
                  <a:tcPr anchor="ctr"/>
                </a:tc>
                <a:extLst>
                  <a:ext uri="{0D108BD9-81ED-4DB2-BD59-A6C34878D82A}">
                    <a16:rowId xmlns:a16="http://schemas.microsoft.com/office/drawing/2014/main" val="1575689929"/>
                  </a:ext>
                </a:extLst>
              </a:tr>
              <a:tr h="603867">
                <a:tc>
                  <a:txBody>
                    <a:bodyPr/>
                    <a:lstStyle/>
                    <a:p>
                      <a:r>
                        <a:rPr lang="vi-VN">
                          <a:solidFill>
                            <a:schemeClr val="bg1"/>
                          </a:solidFill>
                          <a:latin typeface="Saira" pitchFamily="2" charset="-93"/>
                        </a:rPr>
                        <a:t>Nguyễn Thanh Trường</a:t>
                      </a:r>
                    </a:p>
                  </a:txBody>
                  <a:tcPr anchor="ctr"/>
                </a:tc>
                <a:tc>
                  <a:txBody>
                    <a:bodyPr/>
                    <a:lstStyle/>
                    <a:p>
                      <a:pPr algn="ctr"/>
                      <a:r>
                        <a:rPr lang="vi-VN">
                          <a:solidFill>
                            <a:schemeClr val="bg1"/>
                          </a:solidFill>
                          <a:latin typeface="Saira" pitchFamily="2" charset="-93"/>
                        </a:rPr>
                        <a:t>22521581</a:t>
                      </a:r>
                    </a:p>
                  </a:txBody>
                  <a:tcPr anchor="ctr"/>
                </a:tc>
                <a:tc>
                  <a:txBody>
                    <a:bodyPr/>
                    <a:lstStyle/>
                    <a:p>
                      <a:r>
                        <a:rPr lang="vi-VN">
                          <a:solidFill>
                            <a:schemeClr val="bg1"/>
                          </a:solidFill>
                          <a:latin typeface="Saira" pitchFamily="2" charset="-93"/>
                        </a:rPr>
                        <a:t>Xử lý logic, làm slide</a:t>
                      </a:r>
                    </a:p>
                  </a:txBody>
                  <a:tcPr anchor="ctr"/>
                </a:tc>
                <a:extLst>
                  <a:ext uri="{0D108BD9-81ED-4DB2-BD59-A6C34878D82A}">
                    <a16:rowId xmlns:a16="http://schemas.microsoft.com/office/drawing/2014/main" val="3590667865"/>
                  </a:ext>
                </a:extLst>
              </a:tr>
              <a:tr h="604186">
                <a:tc>
                  <a:txBody>
                    <a:bodyPr/>
                    <a:lstStyle/>
                    <a:p>
                      <a:r>
                        <a:rPr lang="vi-VN">
                          <a:solidFill>
                            <a:schemeClr val="bg1"/>
                          </a:solidFill>
                          <a:latin typeface="Saira" pitchFamily="2" charset="-93"/>
                        </a:rPr>
                        <a:t>Lưu Khánh Vinh</a:t>
                      </a:r>
                    </a:p>
                  </a:txBody>
                  <a:tcPr anchor="ctr"/>
                </a:tc>
                <a:tc>
                  <a:txBody>
                    <a:bodyPr/>
                    <a:lstStyle/>
                    <a:p>
                      <a:pPr algn="ctr"/>
                      <a:r>
                        <a:rPr lang="vi-VN">
                          <a:solidFill>
                            <a:schemeClr val="bg1"/>
                          </a:solidFill>
                          <a:latin typeface="Saira" pitchFamily="2" charset="-93"/>
                        </a:rPr>
                        <a:t>22521671</a:t>
                      </a:r>
                    </a:p>
                  </a:txBody>
                  <a:tcPr anchor="ctr"/>
                </a:tc>
                <a:tc>
                  <a:txBody>
                    <a:bodyPr/>
                    <a:lstStyle/>
                    <a:p>
                      <a:r>
                        <a:rPr lang="vi-VN">
                          <a:solidFill>
                            <a:schemeClr val="bg1"/>
                          </a:solidFill>
                          <a:latin typeface="Saira" pitchFamily="2" charset="-93"/>
                        </a:rPr>
                        <a:t>Tạo mặt đất, background</a:t>
                      </a:r>
                    </a:p>
                  </a:txBody>
                  <a:tcPr anchor="ctr"/>
                </a:tc>
                <a:extLst>
                  <a:ext uri="{0D108BD9-81ED-4DB2-BD59-A6C34878D82A}">
                    <a16:rowId xmlns:a16="http://schemas.microsoft.com/office/drawing/2014/main" val="460031902"/>
                  </a:ext>
                </a:extLst>
              </a:tr>
            </a:tbl>
          </a:graphicData>
        </a:graphic>
      </p:graphicFrame>
    </p:spTree>
    <p:extLst>
      <p:ext uri="{BB962C8B-B14F-4D97-AF65-F5344CB8AC3E}">
        <p14:creationId xmlns:p14="http://schemas.microsoft.com/office/powerpoint/2010/main" val="22541205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31"/>
          <p:cNvSpPr txBox="1">
            <a:spLocks noGrp="1"/>
          </p:cNvSpPr>
          <p:nvPr>
            <p:ph type="subTitle" idx="1"/>
          </p:nvPr>
        </p:nvSpPr>
        <p:spPr>
          <a:xfrm>
            <a:off x="960003" y="2840567"/>
            <a:ext cx="3368000" cy="646400"/>
          </a:xfrm>
          <a:prstGeom prst="rect">
            <a:avLst/>
          </a:prstGeom>
        </p:spPr>
        <p:txBody>
          <a:bodyPr spcFirstLastPara="1" wrap="square" lIns="121900" tIns="121900" rIns="121900" bIns="121900" anchor="t" anchorCtr="0">
            <a:noAutofit/>
          </a:bodyPr>
          <a:lstStyle/>
          <a:p>
            <a:pPr marL="0" indent="0"/>
            <a:r>
              <a:rPr lang="en-US">
                <a:latin typeface="SVN-Product Sans" panose="020B0403030502040203" pitchFamily="34" charset="0"/>
              </a:rPr>
              <a:t>Giới thiệu</a:t>
            </a:r>
            <a:endParaRPr>
              <a:latin typeface="SVN-Product Sans" panose="020B0403030502040203" pitchFamily="34" charset="0"/>
            </a:endParaRPr>
          </a:p>
        </p:txBody>
      </p:sp>
      <p:sp>
        <p:nvSpPr>
          <p:cNvPr id="1509" name="Google Shape;1509;p31"/>
          <p:cNvSpPr txBox="1">
            <a:spLocks noGrp="1"/>
          </p:cNvSpPr>
          <p:nvPr>
            <p:ph type="title"/>
          </p:nvPr>
        </p:nvSpPr>
        <p:spPr>
          <a:xfrm>
            <a:off x="1724805" y="2144900"/>
            <a:ext cx="1838000" cy="791200"/>
          </a:xfrm>
          <a:prstGeom prst="rect">
            <a:avLst/>
          </a:prstGeom>
        </p:spPr>
        <p:txBody>
          <a:bodyPr spcFirstLastPara="1" wrap="square" lIns="121900" tIns="121900" rIns="121900" bIns="121900" anchor="b" anchorCtr="0">
            <a:noAutofit/>
          </a:bodyPr>
          <a:lstStyle/>
          <a:p>
            <a:r>
              <a:rPr lang="es-419">
                <a:latin typeface="SVN-Product Sans" panose="020B0403030502040203" pitchFamily="34" charset="0"/>
              </a:rPr>
              <a:t>01</a:t>
            </a:r>
            <a:endParaRPr>
              <a:latin typeface="SVN-Product Sans" panose="020B0403030502040203" pitchFamily="34" charset="0"/>
            </a:endParaRPr>
          </a:p>
        </p:txBody>
      </p:sp>
      <p:sp>
        <p:nvSpPr>
          <p:cNvPr id="1510" name="Google Shape;1510;p31"/>
          <p:cNvSpPr txBox="1">
            <a:spLocks noGrp="1"/>
          </p:cNvSpPr>
          <p:nvPr>
            <p:ph type="title" idx="2"/>
          </p:nvPr>
        </p:nvSpPr>
        <p:spPr>
          <a:xfrm>
            <a:off x="5178568" y="2144900"/>
            <a:ext cx="1838000" cy="791200"/>
          </a:xfrm>
          <a:prstGeom prst="rect">
            <a:avLst/>
          </a:prstGeom>
        </p:spPr>
        <p:txBody>
          <a:bodyPr spcFirstLastPara="1" wrap="square" lIns="121900" tIns="121900" rIns="121900" bIns="121900" anchor="b" anchorCtr="0">
            <a:noAutofit/>
          </a:bodyPr>
          <a:lstStyle/>
          <a:p>
            <a:r>
              <a:rPr lang="es-419">
                <a:latin typeface="SVN-Product Sans" panose="020B0403030502040203" pitchFamily="34" charset="0"/>
              </a:rPr>
              <a:t>02</a:t>
            </a:r>
            <a:endParaRPr>
              <a:latin typeface="SVN-Product Sans" panose="020B0403030502040203" pitchFamily="34" charset="0"/>
            </a:endParaRPr>
          </a:p>
        </p:txBody>
      </p:sp>
      <p:sp>
        <p:nvSpPr>
          <p:cNvPr id="1511" name="Google Shape;1511;p31"/>
          <p:cNvSpPr txBox="1">
            <a:spLocks noGrp="1"/>
          </p:cNvSpPr>
          <p:nvPr>
            <p:ph type="title" idx="3"/>
          </p:nvPr>
        </p:nvSpPr>
        <p:spPr>
          <a:xfrm>
            <a:off x="8628800" y="2144900"/>
            <a:ext cx="1838000" cy="791200"/>
          </a:xfrm>
          <a:prstGeom prst="rect">
            <a:avLst/>
          </a:prstGeom>
        </p:spPr>
        <p:txBody>
          <a:bodyPr spcFirstLastPara="1" wrap="square" lIns="121900" tIns="121900" rIns="121900" bIns="121900" anchor="b" anchorCtr="0">
            <a:noAutofit/>
          </a:bodyPr>
          <a:lstStyle/>
          <a:p>
            <a:r>
              <a:rPr lang="es-419">
                <a:latin typeface="SVN-Product Sans" panose="020B0403030502040203" pitchFamily="34" charset="0"/>
              </a:rPr>
              <a:t>03</a:t>
            </a:r>
            <a:endParaRPr>
              <a:latin typeface="SVN-Product Sans" panose="020B0403030502040203" pitchFamily="34" charset="0"/>
            </a:endParaRPr>
          </a:p>
        </p:txBody>
      </p:sp>
      <p:sp>
        <p:nvSpPr>
          <p:cNvPr id="1512" name="Google Shape;1512;p31"/>
          <p:cNvSpPr txBox="1">
            <a:spLocks noGrp="1"/>
          </p:cNvSpPr>
          <p:nvPr>
            <p:ph type="title" idx="4"/>
          </p:nvPr>
        </p:nvSpPr>
        <p:spPr>
          <a:xfrm>
            <a:off x="3134797" y="4149100"/>
            <a:ext cx="1838000" cy="791200"/>
          </a:xfrm>
          <a:prstGeom prst="rect">
            <a:avLst/>
          </a:prstGeom>
        </p:spPr>
        <p:txBody>
          <a:bodyPr spcFirstLastPara="1" wrap="square" lIns="121900" tIns="121900" rIns="121900" bIns="121900" anchor="b" anchorCtr="0">
            <a:noAutofit/>
          </a:bodyPr>
          <a:lstStyle/>
          <a:p>
            <a:r>
              <a:rPr lang="es-419">
                <a:latin typeface="SVN-Product Sans" panose="020B0403030502040203" pitchFamily="34" charset="0"/>
              </a:rPr>
              <a:t>04</a:t>
            </a:r>
            <a:endParaRPr>
              <a:latin typeface="SVN-Product Sans" panose="020B0403030502040203" pitchFamily="34" charset="0"/>
            </a:endParaRPr>
          </a:p>
        </p:txBody>
      </p:sp>
      <p:sp>
        <p:nvSpPr>
          <p:cNvPr id="1514" name="Google Shape;1514;p31"/>
          <p:cNvSpPr txBox="1">
            <a:spLocks noGrp="1"/>
          </p:cNvSpPr>
          <p:nvPr>
            <p:ph type="title" idx="6"/>
          </p:nvPr>
        </p:nvSpPr>
        <p:spPr>
          <a:xfrm>
            <a:off x="7039198" y="4149100"/>
            <a:ext cx="1838000" cy="791200"/>
          </a:xfrm>
          <a:prstGeom prst="rect">
            <a:avLst/>
          </a:prstGeom>
        </p:spPr>
        <p:txBody>
          <a:bodyPr spcFirstLastPara="1" wrap="square" lIns="121900" tIns="121900" rIns="121900" bIns="121900" anchor="b" anchorCtr="0">
            <a:noAutofit/>
          </a:bodyPr>
          <a:lstStyle/>
          <a:p>
            <a:r>
              <a:rPr lang="vi-VN">
                <a:latin typeface="SVN-Product Sans" panose="020B0403030502040203" pitchFamily="34" charset="0"/>
              </a:rPr>
              <a:t>05</a:t>
            </a:r>
            <a:endParaRPr>
              <a:latin typeface="SVN-Product Sans" panose="020B0403030502040203" pitchFamily="34" charset="0"/>
            </a:endParaRPr>
          </a:p>
        </p:txBody>
      </p:sp>
      <p:sp>
        <p:nvSpPr>
          <p:cNvPr id="1515" name="Google Shape;1515;p31"/>
          <p:cNvSpPr txBox="1">
            <a:spLocks noGrp="1"/>
          </p:cNvSpPr>
          <p:nvPr>
            <p:ph type="title" idx="7"/>
          </p:nvPr>
        </p:nvSpPr>
        <p:spPr>
          <a:xfrm>
            <a:off x="959997" y="687867"/>
            <a:ext cx="10272000" cy="763600"/>
          </a:xfrm>
          <a:prstGeom prst="rect">
            <a:avLst/>
          </a:prstGeom>
        </p:spPr>
        <p:txBody>
          <a:bodyPr spcFirstLastPara="1" wrap="square" lIns="121900" tIns="121900" rIns="121900" bIns="121900" anchor="t" anchorCtr="0">
            <a:noAutofit/>
          </a:bodyPr>
          <a:lstStyle/>
          <a:p>
            <a:r>
              <a:rPr lang="es-419" sz="4800">
                <a:latin typeface="SVN-Product Sans" panose="020B0403030502040203" pitchFamily="34" charset="0"/>
                <a:ea typeface="FangSong" panose="020B0503020204020204" pitchFamily="49" charset="-122"/>
                <a:cs typeface="JasmineUPC" panose="020B0502040204020203" pitchFamily="18" charset="-34"/>
              </a:rPr>
              <a:t>Mục lục</a:t>
            </a:r>
            <a:endParaRPr sz="4800">
              <a:latin typeface="SVN-Product Sans" panose="020B0403030502040203" pitchFamily="34" charset="0"/>
              <a:ea typeface="FangSong" panose="020B0503020204020204" pitchFamily="49" charset="-122"/>
              <a:cs typeface="JasmineUPC" panose="020B0502040204020203" pitchFamily="18" charset="-34"/>
            </a:endParaRPr>
          </a:p>
        </p:txBody>
      </p:sp>
      <p:sp>
        <p:nvSpPr>
          <p:cNvPr id="1516" name="Google Shape;1516;p31"/>
          <p:cNvSpPr txBox="1">
            <a:spLocks noGrp="1"/>
          </p:cNvSpPr>
          <p:nvPr>
            <p:ph type="subTitle" idx="8"/>
          </p:nvPr>
        </p:nvSpPr>
        <p:spPr>
          <a:xfrm>
            <a:off x="4233802" y="2840567"/>
            <a:ext cx="3724396" cy="646400"/>
          </a:xfrm>
          <a:prstGeom prst="rect">
            <a:avLst/>
          </a:prstGeom>
        </p:spPr>
        <p:txBody>
          <a:bodyPr spcFirstLastPara="1" wrap="square" lIns="121900" tIns="121900" rIns="121900" bIns="121900" anchor="t" anchorCtr="0">
            <a:noAutofit/>
          </a:bodyPr>
          <a:lstStyle/>
          <a:p>
            <a:pPr marL="0" indent="0"/>
            <a:r>
              <a:rPr lang="es-419">
                <a:latin typeface="SVN-Product Sans" panose="020B0403030502040203" pitchFamily="34" charset="0"/>
              </a:rPr>
              <a:t>Giao diện</a:t>
            </a:r>
            <a:endParaRPr>
              <a:latin typeface="SVN-Product Sans" panose="020B0403030502040203" pitchFamily="34" charset="0"/>
            </a:endParaRPr>
          </a:p>
        </p:txBody>
      </p:sp>
      <p:sp>
        <p:nvSpPr>
          <p:cNvPr id="1517" name="Google Shape;1517;p31"/>
          <p:cNvSpPr txBox="1">
            <a:spLocks noGrp="1"/>
          </p:cNvSpPr>
          <p:nvPr>
            <p:ph type="subTitle" idx="9"/>
          </p:nvPr>
        </p:nvSpPr>
        <p:spPr>
          <a:xfrm>
            <a:off x="7863997" y="2840567"/>
            <a:ext cx="3368000" cy="646400"/>
          </a:xfrm>
          <a:prstGeom prst="rect">
            <a:avLst/>
          </a:prstGeom>
        </p:spPr>
        <p:txBody>
          <a:bodyPr spcFirstLastPara="1" wrap="square" lIns="121900" tIns="121900" rIns="121900" bIns="121900" anchor="t" anchorCtr="0">
            <a:noAutofit/>
          </a:bodyPr>
          <a:lstStyle/>
          <a:p>
            <a:pPr marL="0" indent="0"/>
            <a:r>
              <a:rPr lang="es-419">
                <a:latin typeface="SVN-Product Sans" panose="020B0403030502040203" pitchFamily="34" charset="0"/>
              </a:rPr>
              <a:t>Model sử dụng</a:t>
            </a:r>
            <a:endParaRPr>
              <a:latin typeface="SVN-Product Sans" panose="020B0403030502040203" pitchFamily="34" charset="0"/>
            </a:endParaRPr>
          </a:p>
        </p:txBody>
      </p:sp>
      <p:sp>
        <p:nvSpPr>
          <p:cNvPr id="1518" name="Google Shape;1518;p31"/>
          <p:cNvSpPr txBox="1">
            <a:spLocks noGrp="1"/>
          </p:cNvSpPr>
          <p:nvPr>
            <p:ph type="subTitle" idx="13"/>
          </p:nvPr>
        </p:nvSpPr>
        <p:spPr>
          <a:xfrm>
            <a:off x="2369995" y="4867133"/>
            <a:ext cx="3368000" cy="646400"/>
          </a:xfrm>
          <a:prstGeom prst="rect">
            <a:avLst/>
          </a:prstGeom>
        </p:spPr>
        <p:txBody>
          <a:bodyPr spcFirstLastPara="1" wrap="square" lIns="121900" tIns="121900" rIns="121900" bIns="121900" anchor="t" anchorCtr="0">
            <a:noAutofit/>
          </a:bodyPr>
          <a:lstStyle/>
          <a:p>
            <a:pPr marL="0" indent="0"/>
            <a:r>
              <a:rPr lang="en-US">
                <a:latin typeface="SVN-Product Sans" panose="020B0403030502040203" pitchFamily="34" charset="0"/>
              </a:rPr>
              <a:t>Các tính năng</a:t>
            </a:r>
            <a:endParaRPr>
              <a:latin typeface="SVN-Product Sans" panose="020B0403030502040203" pitchFamily="34" charset="0"/>
            </a:endParaRPr>
          </a:p>
        </p:txBody>
      </p:sp>
      <p:sp>
        <p:nvSpPr>
          <p:cNvPr id="1520" name="Google Shape;1520;p31"/>
          <p:cNvSpPr txBox="1">
            <a:spLocks noGrp="1"/>
          </p:cNvSpPr>
          <p:nvPr>
            <p:ph type="subTitle" idx="15"/>
          </p:nvPr>
        </p:nvSpPr>
        <p:spPr>
          <a:xfrm>
            <a:off x="6274395" y="4867132"/>
            <a:ext cx="3368000" cy="923399"/>
          </a:xfrm>
          <a:prstGeom prst="rect">
            <a:avLst/>
          </a:prstGeom>
        </p:spPr>
        <p:txBody>
          <a:bodyPr spcFirstLastPara="1" wrap="square" lIns="121900" tIns="121900" rIns="121900" bIns="121900" anchor="t" anchorCtr="0">
            <a:noAutofit/>
          </a:bodyPr>
          <a:lstStyle/>
          <a:p>
            <a:pPr marL="0" indent="0"/>
            <a:r>
              <a:rPr lang="es-419">
                <a:latin typeface="SVN-Product Sans" panose="020B0403030502040203" pitchFamily="34" charset="0"/>
              </a:rPr>
              <a:t>Tổng kết &amp; hướng phát triển</a:t>
            </a:r>
            <a:endParaRPr>
              <a:latin typeface="SVN-Product Sans" panose="020B0403030502040203" pitchFamily="34" charset="0"/>
            </a:endParaRPr>
          </a:p>
        </p:txBody>
      </p:sp>
      <p:cxnSp>
        <p:nvCxnSpPr>
          <p:cNvPr id="1521" name="Google Shape;1521;p31"/>
          <p:cNvCxnSpPr/>
          <p:nvPr/>
        </p:nvCxnSpPr>
        <p:spPr>
          <a:xfrm>
            <a:off x="1236600" y="3818033"/>
            <a:ext cx="9718800" cy="0"/>
          </a:xfrm>
          <a:prstGeom prst="straightConnector1">
            <a:avLst/>
          </a:prstGeom>
          <a:noFill/>
          <a:ln w="19050" cap="flat" cmpd="sng">
            <a:solidFill>
              <a:schemeClr val="dk1"/>
            </a:solidFill>
            <a:prstDash val="solid"/>
            <a:round/>
            <a:headEnd type="oval" w="med" len="med"/>
            <a:tailEnd type="oval"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08">
                                            <p:txEl>
                                              <p:pRg st="0" end="0"/>
                                            </p:txEl>
                                          </p:spTgt>
                                        </p:tgtEl>
                                        <p:attrNameLst>
                                          <p:attrName>style.visibility</p:attrName>
                                        </p:attrNameLst>
                                      </p:cBhvr>
                                      <p:to>
                                        <p:strVal val="visible"/>
                                      </p:to>
                                    </p:set>
                                    <p:animEffect transition="in" filter="wipe(left)">
                                      <p:cBhvr>
                                        <p:cTn id="7" dur="1000"/>
                                        <p:tgtEl>
                                          <p:spTgt spid="1508">
                                            <p:txEl>
                                              <p:pRg st="0" end="0"/>
                                            </p:tx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509"/>
                                        </p:tgtEl>
                                        <p:attrNameLst>
                                          <p:attrName>style.visibility</p:attrName>
                                        </p:attrNameLst>
                                      </p:cBhvr>
                                      <p:to>
                                        <p:strVal val="visible"/>
                                      </p:to>
                                    </p:set>
                                    <p:animEffect transition="in" filter="wipe(left)">
                                      <p:cBhvr>
                                        <p:cTn id="10" dur="1000"/>
                                        <p:tgtEl>
                                          <p:spTgt spid="1509"/>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510"/>
                                        </p:tgtEl>
                                        <p:attrNameLst>
                                          <p:attrName>style.visibility</p:attrName>
                                        </p:attrNameLst>
                                      </p:cBhvr>
                                      <p:to>
                                        <p:strVal val="visible"/>
                                      </p:to>
                                    </p:set>
                                    <p:animEffect transition="in" filter="wipe(left)">
                                      <p:cBhvr>
                                        <p:cTn id="13" dur="1000"/>
                                        <p:tgtEl>
                                          <p:spTgt spid="1510"/>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1511"/>
                                        </p:tgtEl>
                                        <p:attrNameLst>
                                          <p:attrName>style.visibility</p:attrName>
                                        </p:attrNameLst>
                                      </p:cBhvr>
                                      <p:to>
                                        <p:strVal val="visible"/>
                                      </p:to>
                                    </p:set>
                                    <p:animEffect transition="in" filter="wipe(left)">
                                      <p:cBhvr>
                                        <p:cTn id="16" dur="1000"/>
                                        <p:tgtEl>
                                          <p:spTgt spid="1511"/>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512"/>
                                        </p:tgtEl>
                                        <p:attrNameLst>
                                          <p:attrName>style.visibility</p:attrName>
                                        </p:attrNameLst>
                                      </p:cBhvr>
                                      <p:to>
                                        <p:strVal val="visible"/>
                                      </p:to>
                                    </p:set>
                                    <p:animEffect transition="in" filter="wipe(left)">
                                      <p:cBhvr>
                                        <p:cTn id="19" dur="1000"/>
                                        <p:tgtEl>
                                          <p:spTgt spid="1512"/>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514"/>
                                        </p:tgtEl>
                                        <p:attrNameLst>
                                          <p:attrName>style.visibility</p:attrName>
                                        </p:attrNameLst>
                                      </p:cBhvr>
                                      <p:to>
                                        <p:strVal val="visible"/>
                                      </p:to>
                                    </p:set>
                                    <p:animEffect transition="in" filter="wipe(left)">
                                      <p:cBhvr>
                                        <p:cTn id="22" dur="1000"/>
                                        <p:tgtEl>
                                          <p:spTgt spid="1514"/>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516">
                                            <p:txEl>
                                              <p:pRg st="0" end="0"/>
                                            </p:txEl>
                                          </p:spTgt>
                                        </p:tgtEl>
                                        <p:attrNameLst>
                                          <p:attrName>style.visibility</p:attrName>
                                        </p:attrNameLst>
                                      </p:cBhvr>
                                      <p:to>
                                        <p:strVal val="visible"/>
                                      </p:to>
                                    </p:set>
                                    <p:animEffect transition="in" filter="wipe(left)">
                                      <p:cBhvr>
                                        <p:cTn id="25" dur="1000"/>
                                        <p:tgtEl>
                                          <p:spTgt spid="1516">
                                            <p:txEl>
                                              <p:pRg st="0" end="0"/>
                                            </p:txEl>
                                          </p:spTgt>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1517">
                                            <p:txEl>
                                              <p:pRg st="0" end="0"/>
                                            </p:txEl>
                                          </p:spTgt>
                                        </p:tgtEl>
                                        <p:attrNameLst>
                                          <p:attrName>style.visibility</p:attrName>
                                        </p:attrNameLst>
                                      </p:cBhvr>
                                      <p:to>
                                        <p:strVal val="visible"/>
                                      </p:to>
                                    </p:set>
                                    <p:animEffect transition="in" filter="wipe(left)">
                                      <p:cBhvr>
                                        <p:cTn id="28" dur="1000"/>
                                        <p:tgtEl>
                                          <p:spTgt spid="1517">
                                            <p:txEl>
                                              <p:pRg st="0" end="0"/>
                                            </p:txEl>
                                          </p:spTgt>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518">
                                            <p:txEl>
                                              <p:pRg st="0" end="0"/>
                                            </p:txEl>
                                          </p:spTgt>
                                        </p:tgtEl>
                                        <p:attrNameLst>
                                          <p:attrName>style.visibility</p:attrName>
                                        </p:attrNameLst>
                                      </p:cBhvr>
                                      <p:to>
                                        <p:strVal val="visible"/>
                                      </p:to>
                                    </p:set>
                                    <p:animEffect transition="in" filter="wipe(left)">
                                      <p:cBhvr>
                                        <p:cTn id="31" dur="1000"/>
                                        <p:tgtEl>
                                          <p:spTgt spid="1518">
                                            <p:txEl>
                                              <p:pRg st="0" end="0"/>
                                            </p:txEl>
                                          </p:spTgt>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520">
                                            <p:txEl>
                                              <p:pRg st="0" end="0"/>
                                            </p:txEl>
                                          </p:spTgt>
                                        </p:tgtEl>
                                        <p:attrNameLst>
                                          <p:attrName>style.visibility</p:attrName>
                                        </p:attrNameLst>
                                      </p:cBhvr>
                                      <p:to>
                                        <p:strVal val="visible"/>
                                      </p:to>
                                    </p:set>
                                    <p:animEffect transition="in" filter="wipe(left)">
                                      <p:cBhvr>
                                        <p:cTn id="34" dur="1000"/>
                                        <p:tgtEl>
                                          <p:spTgt spid="1520">
                                            <p:txEl>
                                              <p:pRg st="0" end="0"/>
                                            </p:txEl>
                                          </p:spTgt>
                                        </p:tgtEl>
                                      </p:cBhvr>
                                    </p:animEffect>
                                  </p:childTnLst>
                                </p:cTn>
                              </p:par>
                              <p:par>
                                <p:cTn id="35" presetID="22" presetClass="entr" presetSubtype="8" fill="hold" nodeType="withEffect">
                                  <p:stCondLst>
                                    <p:cond delay="0"/>
                                  </p:stCondLst>
                                  <p:childTnLst>
                                    <p:set>
                                      <p:cBhvr>
                                        <p:cTn id="36" dur="1" fill="hold">
                                          <p:stCondLst>
                                            <p:cond delay="0"/>
                                          </p:stCondLst>
                                        </p:cTn>
                                        <p:tgtEl>
                                          <p:spTgt spid="1521"/>
                                        </p:tgtEl>
                                        <p:attrNameLst>
                                          <p:attrName>style.visibility</p:attrName>
                                        </p:attrNameLst>
                                      </p:cBhvr>
                                      <p:to>
                                        <p:strVal val="visible"/>
                                      </p:to>
                                    </p:set>
                                    <p:animEffect transition="in" filter="wipe(left)">
                                      <p:cBhvr>
                                        <p:cTn id="37" dur="1000"/>
                                        <p:tgtEl>
                                          <p:spTgt spid="15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08" grpId="0" build="p"/>
      <p:bldP spid="1509" grpId="0"/>
      <p:bldP spid="1510" grpId="0"/>
      <p:bldP spid="1511" grpId="0"/>
      <p:bldP spid="1512" grpId="0"/>
      <p:bldP spid="1514" grpId="0"/>
      <p:bldP spid="1516" grpId="0" build="p"/>
      <p:bldP spid="1517" grpId="0" build="p"/>
      <p:bldP spid="1518" grpId="0" build="p"/>
      <p:bldP spid="1520"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sp>
        <p:nvSpPr>
          <p:cNvPr id="1533" name="Google Shape;1533;p33"/>
          <p:cNvSpPr txBox="1">
            <a:spLocks noGrp="1"/>
          </p:cNvSpPr>
          <p:nvPr>
            <p:ph type="title"/>
          </p:nvPr>
        </p:nvSpPr>
        <p:spPr>
          <a:xfrm>
            <a:off x="885855" y="22731"/>
            <a:ext cx="3495887" cy="1053667"/>
          </a:xfrm>
          <a:prstGeom prst="rect">
            <a:avLst/>
          </a:prstGeom>
        </p:spPr>
        <p:txBody>
          <a:bodyPr spcFirstLastPara="1" wrap="square" lIns="121900" tIns="121900" rIns="121900" bIns="121900" anchor="t" anchorCtr="0">
            <a:noAutofit/>
          </a:bodyPr>
          <a:lstStyle/>
          <a:p>
            <a:r>
              <a:rPr lang="es-419" sz="5400">
                <a:latin typeface="SVN-Product Sans" panose="020B0403030502040203" pitchFamily="34" charset="0"/>
              </a:rPr>
              <a:t>Giới thiệu</a:t>
            </a:r>
            <a:endParaRPr sz="5400">
              <a:latin typeface="SVN-Product Sans" panose="020B0403030502040203" pitchFamily="34" charset="0"/>
            </a:endParaRPr>
          </a:p>
        </p:txBody>
      </p:sp>
      <p:sp>
        <p:nvSpPr>
          <p:cNvPr id="1534" name="Google Shape;1534;p33"/>
          <p:cNvSpPr txBox="1">
            <a:spLocks noGrp="1"/>
          </p:cNvSpPr>
          <p:nvPr>
            <p:ph type="title" idx="2"/>
          </p:nvPr>
        </p:nvSpPr>
        <p:spPr>
          <a:xfrm>
            <a:off x="76938" y="23506"/>
            <a:ext cx="1084294" cy="1053667"/>
          </a:xfrm>
          <a:prstGeom prst="rect">
            <a:avLst/>
          </a:prstGeom>
        </p:spPr>
        <p:txBody>
          <a:bodyPr spcFirstLastPara="1" wrap="square" lIns="121900" tIns="121900" rIns="121900" bIns="121900" anchor="b" anchorCtr="0">
            <a:noAutofit/>
          </a:bodyPr>
          <a:lstStyle/>
          <a:p>
            <a:r>
              <a:rPr lang="es-419" sz="5400">
                <a:latin typeface="SVN-Product Sans" panose="020B0403030502040203" pitchFamily="34" charset="0"/>
              </a:rPr>
              <a:t>01</a:t>
            </a:r>
            <a:endParaRPr sz="5400">
              <a:latin typeface="SVN-Product Sans" panose="020B0403030502040203" pitchFamily="34" charset="0"/>
            </a:endParaRPr>
          </a:p>
        </p:txBody>
      </p:sp>
      <p:grpSp>
        <p:nvGrpSpPr>
          <p:cNvPr id="1536" name="Google Shape;1536;p33"/>
          <p:cNvGrpSpPr/>
          <p:nvPr/>
        </p:nvGrpSpPr>
        <p:grpSpPr>
          <a:xfrm>
            <a:off x="-1739904" y="4796382"/>
            <a:ext cx="4370603" cy="2049729"/>
            <a:chOff x="-1312494" y="3529769"/>
            <a:chExt cx="3277952" cy="1537297"/>
          </a:xfrm>
        </p:grpSpPr>
        <p:grpSp>
          <p:nvGrpSpPr>
            <p:cNvPr id="1537" name="Google Shape;1537;p33"/>
            <p:cNvGrpSpPr/>
            <p:nvPr/>
          </p:nvGrpSpPr>
          <p:grpSpPr>
            <a:xfrm>
              <a:off x="-1312494" y="3529769"/>
              <a:ext cx="2907181" cy="1177348"/>
              <a:chOff x="2442775" y="3274750"/>
              <a:chExt cx="1690025" cy="684425"/>
            </a:xfrm>
          </p:grpSpPr>
          <p:sp>
            <p:nvSpPr>
              <p:cNvPr id="1538" name="Google Shape;1538;p33"/>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39" name="Google Shape;1539;p33"/>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0" name="Google Shape;1540;p33"/>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1" name="Google Shape;1541;p33"/>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2" name="Google Shape;1542;p33"/>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3" name="Google Shape;1543;p33"/>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4" name="Google Shape;1544;p33"/>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5" name="Google Shape;1545;p33"/>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6" name="Google Shape;1546;p33"/>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7" name="Google Shape;1547;p33"/>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8" name="Google Shape;1548;p33"/>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9" name="Google Shape;1549;p33"/>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0" name="Google Shape;1550;p33"/>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1" name="Google Shape;1551;p33"/>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2" name="Google Shape;1552;p33"/>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3" name="Google Shape;1553;p33"/>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4" name="Google Shape;1554;p33"/>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5" name="Google Shape;1555;p33"/>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6" name="Google Shape;1556;p33"/>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7" name="Google Shape;1557;p33"/>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8" name="Google Shape;1558;p33"/>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559" name="Google Shape;1559;p33"/>
            <p:cNvSpPr/>
            <p:nvPr/>
          </p:nvSpPr>
          <p:spPr>
            <a:xfrm>
              <a:off x="1133858" y="4080540"/>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sp>
          <p:nvSpPr>
            <p:cNvPr id="1560" name="Google Shape;1560;p33"/>
            <p:cNvSpPr/>
            <p:nvPr/>
          </p:nvSpPr>
          <p:spPr>
            <a:xfrm>
              <a:off x="142333" y="4235465"/>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grpSp>
      <p:cxnSp>
        <p:nvCxnSpPr>
          <p:cNvPr id="1561" name="Google Shape;1561;p33"/>
          <p:cNvCxnSpPr>
            <a:cxnSpLocks/>
          </p:cNvCxnSpPr>
          <p:nvPr/>
        </p:nvCxnSpPr>
        <p:spPr>
          <a:xfrm flipV="1">
            <a:off x="240935" y="1093085"/>
            <a:ext cx="3990633" cy="49726"/>
          </a:xfrm>
          <a:prstGeom prst="straightConnector1">
            <a:avLst/>
          </a:prstGeom>
          <a:noFill/>
          <a:ln w="19050" cap="flat" cmpd="sng">
            <a:solidFill>
              <a:schemeClr val="dk1"/>
            </a:solidFill>
            <a:prstDash val="solid"/>
            <a:round/>
            <a:headEnd type="oval" w="med" len="med"/>
            <a:tailEnd type="oval" w="med" len="med"/>
          </a:ln>
        </p:spPr>
      </p:cxnSp>
      <p:sp>
        <p:nvSpPr>
          <p:cNvPr id="2" name="TextBox 1">
            <a:extLst>
              <a:ext uri="{FF2B5EF4-FFF2-40B4-BE49-F238E27FC236}">
                <a16:creationId xmlns:a16="http://schemas.microsoft.com/office/drawing/2014/main" id="{442F180E-345F-F51D-D54D-2983C51AE8D8}"/>
              </a:ext>
            </a:extLst>
          </p:cNvPr>
          <p:cNvSpPr txBox="1"/>
          <p:nvPr/>
        </p:nvSpPr>
        <p:spPr>
          <a:xfrm>
            <a:off x="624840" y="1510179"/>
            <a:ext cx="10576560" cy="3144492"/>
          </a:xfrm>
          <a:prstGeom prst="rect">
            <a:avLst/>
          </a:prstGeom>
          <a:noFill/>
        </p:spPr>
        <p:txBody>
          <a:bodyPr wrap="square" rtlCol="0">
            <a:spAutoFit/>
          </a:bodyPr>
          <a:lstStyle/>
          <a:p>
            <a:endParaRPr lang="vi-VN"/>
          </a:p>
        </p:txBody>
      </p:sp>
      <p:sp>
        <p:nvSpPr>
          <p:cNvPr id="3" name="TextBox 2">
            <a:extLst>
              <a:ext uri="{FF2B5EF4-FFF2-40B4-BE49-F238E27FC236}">
                <a16:creationId xmlns:a16="http://schemas.microsoft.com/office/drawing/2014/main" id="{A923D81C-26B8-0F63-CDAE-349AF899197B}"/>
              </a:ext>
            </a:extLst>
          </p:cNvPr>
          <p:cNvSpPr txBox="1"/>
          <p:nvPr/>
        </p:nvSpPr>
        <p:spPr>
          <a:xfrm>
            <a:off x="624840" y="1510179"/>
            <a:ext cx="10134600" cy="923330"/>
          </a:xfrm>
          <a:prstGeom prst="rect">
            <a:avLst/>
          </a:prstGeom>
          <a:noFill/>
        </p:spPr>
        <p:txBody>
          <a:bodyPr wrap="square" rtlCol="0">
            <a:spAutoFit/>
          </a:bodyPr>
          <a:lstStyle/>
          <a:p>
            <a:pPr algn="just"/>
            <a:r>
              <a:rPr lang="vi-VN">
                <a:solidFill>
                  <a:srgbClr val="00B0F0"/>
                </a:solidFill>
                <a:latin typeface="Saira" panose="020B0604020202020204" charset="-93"/>
              </a:rPr>
              <a:t>Game chạy xe vượt địa hình </a:t>
            </a:r>
            <a:r>
              <a:rPr lang="vi-VN">
                <a:latin typeface="Saira" panose="020B0604020202020204" charset="-93"/>
              </a:rPr>
              <a:t>là một thể loại trò chơi điện tử trong đó người chơi điều khiển các loại xe khác nhau để vượt qua các địa hình khó. Các trò chơi này thường đòi hỏi người chơi phải có kỹ năng lái xe tốt và sự kiên nhẫn để vượt qua những chướng ngại vật phức tạp.</a:t>
            </a:r>
          </a:p>
        </p:txBody>
      </p:sp>
      <p:pic>
        <p:nvPicPr>
          <p:cNvPr id="5" name="Picture 4">
            <a:extLst>
              <a:ext uri="{FF2B5EF4-FFF2-40B4-BE49-F238E27FC236}">
                <a16:creationId xmlns:a16="http://schemas.microsoft.com/office/drawing/2014/main" id="{3195377E-10A6-2B3E-3B54-4BFA1BAD1099}"/>
              </a:ext>
            </a:extLst>
          </p:cNvPr>
          <p:cNvPicPr>
            <a:picLocks noChangeAspect="1"/>
          </p:cNvPicPr>
          <p:nvPr/>
        </p:nvPicPr>
        <p:blipFill rotWithShape="1">
          <a:blip r:embed="rId3"/>
          <a:srcRect l="15682" t="9939" r="16643" b="6313"/>
          <a:stretch/>
        </p:blipFill>
        <p:spPr>
          <a:xfrm>
            <a:off x="3438174" y="2706356"/>
            <a:ext cx="5315653" cy="3700170"/>
          </a:xfrm>
          <a:prstGeom prst="rect">
            <a:avLst/>
          </a:prstGeom>
        </p:spPr>
      </p:pic>
    </p:spTree>
    <p:extLst>
      <p:ext uri="{BB962C8B-B14F-4D97-AF65-F5344CB8AC3E}">
        <p14:creationId xmlns:p14="http://schemas.microsoft.com/office/powerpoint/2010/main" val="21248518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sp>
        <p:nvSpPr>
          <p:cNvPr id="1533" name="Google Shape;1533;p33"/>
          <p:cNvSpPr txBox="1">
            <a:spLocks noGrp="1"/>
          </p:cNvSpPr>
          <p:nvPr>
            <p:ph type="title"/>
          </p:nvPr>
        </p:nvSpPr>
        <p:spPr>
          <a:xfrm>
            <a:off x="982007" y="57215"/>
            <a:ext cx="3495887" cy="1053667"/>
          </a:xfrm>
          <a:prstGeom prst="rect">
            <a:avLst/>
          </a:prstGeom>
        </p:spPr>
        <p:txBody>
          <a:bodyPr spcFirstLastPara="1" wrap="square" lIns="121900" tIns="121900" rIns="121900" bIns="121900" anchor="t" anchorCtr="0">
            <a:noAutofit/>
          </a:bodyPr>
          <a:lstStyle/>
          <a:p>
            <a:r>
              <a:rPr lang="es-419" sz="5400">
                <a:latin typeface="SVN-Product Sans" panose="020B0403030502040203" pitchFamily="34" charset="0"/>
              </a:rPr>
              <a:t>Giao diện</a:t>
            </a:r>
            <a:endParaRPr sz="5400">
              <a:latin typeface="SVN-Product Sans" panose="020B0403030502040203" pitchFamily="34" charset="0"/>
            </a:endParaRPr>
          </a:p>
        </p:txBody>
      </p:sp>
      <p:sp>
        <p:nvSpPr>
          <p:cNvPr id="1534" name="Google Shape;1534;p33"/>
          <p:cNvSpPr txBox="1">
            <a:spLocks noGrp="1"/>
          </p:cNvSpPr>
          <p:nvPr>
            <p:ph type="title" idx="2"/>
          </p:nvPr>
        </p:nvSpPr>
        <p:spPr>
          <a:xfrm>
            <a:off x="0" y="71762"/>
            <a:ext cx="1240576" cy="1053667"/>
          </a:xfrm>
          <a:prstGeom prst="rect">
            <a:avLst/>
          </a:prstGeom>
        </p:spPr>
        <p:txBody>
          <a:bodyPr spcFirstLastPara="1" wrap="square" lIns="121900" tIns="121900" rIns="121900" bIns="121900" anchor="b" anchorCtr="0">
            <a:noAutofit/>
          </a:bodyPr>
          <a:lstStyle/>
          <a:p>
            <a:r>
              <a:rPr lang="es-419" sz="5400">
                <a:latin typeface="SVN-Product Sans" panose="020B0403030502040203" pitchFamily="34" charset="0"/>
              </a:rPr>
              <a:t>02</a:t>
            </a:r>
            <a:endParaRPr sz="5400">
              <a:latin typeface="SVN-Product Sans" panose="020B0403030502040203" pitchFamily="34" charset="0"/>
            </a:endParaRPr>
          </a:p>
        </p:txBody>
      </p:sp>
      <p:grpSp>
        <p:nvGrpSpPr>
          <p:cNvPr id="1536" name="Google Shape;1536;p33"/>
          <p:cNvGrpSpPr/>
          <p:nvPr/>
        </p:nvGrpSpPr>
        <p:grpSpPr>
          <a:xfrm>
            <a:off x="-2840622" y="5108637"/>
            <a:ext cx="4370603" cy="2049729"/>
            <a:chOff x="-1312494" y="3529769"/>
            <a:chExt cx="3277952" cy="1537297"/>
          </a:xfrm>
        </p:grpSpPr>
        <p:grpSp>
          <p:nvGrpSpPr>
            <p:cNvPr id="1537" name="Google Shape;1537;p33"/>
            <p:cNvGrpSpPr/>
            <p:nvPr/>
          </p:nvGrpSpPr>
          <p:grpSpPr>
            <a:xfrm>
              <a:off x="-1312494" y="3529769"/>
              <a:ext cx="2907181" cy="1177348"/>
              <a:chOff x="2442775" y="3274750"/>
              <a:chExt cx="1690025" cy="684425"/>
            </a:xfrm>
          </p:grpSpPr>
          <p:sp>
            <p:nvSpPr>
              <p:cNvPr id="1538" name="Google Shape;1538;p33"/>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39" name="Google Shape;1539;p33"/>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0" name="Google Shape;1540;p33"/>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1" name="Google Shape;1541;p33"/>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2" name="Google Shape;1542;p33"/>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3" name="Google Shape;1543;p33"/>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4" name="Google Shape;1544;p33"/>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5" name="Google Shape;1545;p33"/>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6" name="Google Shape;1546;p33"/>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7" name="Google Shape;1547;p33"/>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8" name="Google Shape;1548;p33"/>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9" name="Google Shape;1549;p33"/>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0" name="Google Shape;1550;p33"/>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1" name="Google Shape;1551;p33"/>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2" name="Google Shape;1552;p33"/>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3" name="Google Shape;1553;p33"/>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4" name="Google Shape;1554;p33"/>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5" name="Google Shape;1555;p33"/>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6" name="Google Shape;1556;p33"/>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7" name="Google Shape;1557;p33"/>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8" name="Google Shape;1558;p33"/>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559" name="Google Shape;1559;p33"/>
            <p:cNvSpPr/>
            <p:nvPr/>
          </p:nvSpPr>
          <p:spPr>
            <a:xfrm>
              <a:off x="1133858" y="4080540"/>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sp>
          <p:nvSpPr>
            <p:cNvPr id="1560" name="Google Shape;1560;p33"/>
            <p:cNvSpPr/>
            <p:nvPr/>
          </p:nvSpPr>
          <p:spPr>
            <a:xfrm>
              <a:off x="142333" y="4235465"/>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grpSp>
      <p:cxnSp>
        <p:nvCxnSpPr>
          <p:cNvPr id="1561" name="Google Shape;1561;p33"/>
          <p:cNvCxnSpPr>
            <a:cxnSpLocks/>
          </p:cNvCxnSpPr>
          <p:nvPr/>
        </p:nvCxnSpPr>
        <p:spPr>
          <a:xfrm flipV="1">
            <a:off x="207947" y="1187000"/>
            <a:ext cx="3990633" cy="49726"/>
          </a:xfrm>
          <a:prstGeom prst="straightConnector1">
            <a:avLst/>
          </a:prstGeom>
          <a:noFill/>
          <a:ln w="19050" cap="flat" cmpd="sng">
            <a:solidFill>
              <a:schemeClr val="dk1"/>
            </a:solidFill>
            <a:prstDash val="solid"/>
            <a:round/>
            <a:headEnd type="oval" w="med" len="med"/>
            <a:tailEnd type="oval" w="med" len="med"/>
          </a:ln>
        </p:spPr>
      </p:cxnSp>
      <p:pic>
        <p:nvPicPr>
          <p:cNvPr id="8" name="Picture 7">
            <a:extLst>
              <a:ext uri="{FF2B5EF4-FFF2-40B4-BE49-F238E27FC236}">
                <a16:creationId xmlns:a16="http://schemas.microsoft.com/office/drawing/2014/main" id="{1DFE45C4-C85B-7A56-3871-CD0B205CE339}"/>
              </a:ext>
            </a:extLst>
          </p:cNvPr>
          <p:cNvPicPr>
            <a:picLocks noChangeAspect="1"/>
          </p:cNvPicPr>
          <p:nvPr/>
        </p:nvPicPr>
        <p:blipFill rotWithShape="1">
          <a:blip r:embed="rId3"/>
          <a:srcRect t="10864" b="6166"/>
          <a:stretch/>
        </p:blipFill>
        <p:spPr>
          <a:xfrm>
            <a:off x="1028933" y="1555331"/>
            <a:ext cx="10134134" cy="4729693"/>
          </a:xfrm>
          <a:prstGeom prst="rect">
            <a:avLst/>
          </a:prstGeom>
        </p:spPr>
      </p:pic>
    </p:spTree>
    <p:extLst>
      <p:ext uri="{BB962C8B-B14F-4D97-AF65-F5344CB8AC3E}">
        <p14:creationId xmlns:p14="http://schemas.microsoft.com/office/powerpoint/2010/main" val="3026916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grpSp>
        <p:nvGrpSpPr>
          <p:cNvPr id="1536" name="Google Shape;1536;p33"/>
          <p:cNvGrpSpPr/>
          <p:nvPr/>
        </p:nvGrpSpPr>
        <p:grpSpPr>
          <a:xfrm>
            <a:off x="-2840622" y="5108637"/>
            <a:ext cx="4370603" cy="2049729"/>
            <a:chOff x="-1312494" y="3529769"/>
            <a:chExt cx="3277952" cy="1537297"/>
          </a:xfrm>
        </p:grpSpPr>
        <p:grpSp>
          <p:nvGrpSpPr>
            <p:cNvPr id="1537" name="Google Shape;1537;p33"/>
            <p:cNvGrpSpPr/>
            <p:nvPr/>
          </p:nvGrpSpPr>
          <p:grpSpPr>
            <a:xfrm>
              <a:off x="-1312494" y="3529769"/>
              <a:ext cx="2907181" cy="1177348"/>
              <a:chOff x="2442775" y="3274750"/>
              <a:chExt cx="1690025" cy="684425"/>
            </a:xfrm>
          </p:grpSpPr>
          <p:sp>
            <p:nvSpPr>
              <p:cNvPr id="1538" name="Google Shape;1538;p33"/>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39" name="Google Shape;1539;p33"/>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0" name="Google Shape;1540;p33"/>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1" name="Google Shape;1541;p33"/>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2" name="Google Shape;1542;p33"/>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3" name="Google Shape;1543;p33"/>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4" name="Google Shape;1544;p33"/>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5" name="Google Shape;1545;p33"/>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6" name="Google Shape;1546;p33"/>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7" name="Google Shape;1547;p33"/>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8" name="Google Shape;1548;p33"/>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9" name="Google Shape;1549;p33"/>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0" name="Google Shape;1550;p33"/>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1" name="Google Shape;1551;p33"/>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2" name="Google Shape;1552;p33"/>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3" name="Google Shape;1553;p33"/>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4" name="Google Shape;1554;p33"/>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5" name="Google Shape;1555;p33"/>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6" name="Google Shape;1556;p33"/>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7" name="Google Shape;1557;p33"/>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8" name="Google Shape;1558;p33"/>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559" name="Google Shape;1559;p33"/>
            <p:cNvSpPr/>
            <p:nvPr/>
          </p:nvSpPr>
          <p:spPr>
            <a:xfrm>
              <a:off x="1133858" y="4080540"/>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sp>
          <p:nvSpPr>
            <p:cNvPr id="1560" name="Google Shape;1560;p33"/>
            <p:cNvSpPr/>
            <p:nvPr/>
          </p:nvSpPr>
          <p:spPr>
            <a:xfrm>
              <a:off x="142333" y="4235465"/>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grpSp>
      <p:sp>
        <p:nvSpPr>
          <p:cNvPr id="16" name="TextBox 15">
            <a:extLst>
              <a:ext uri="{FF2B5EF4-FFF2-40B4-BE49-F238E27FC236}">
                <a16:creationId xmlns:a16="http://schemas.microsoft.com/office/drawing/2014/main" id="{1172AA86-2A6F-AB85-9B7E-A82FCD8516F4}"/>
              </a:ext>
            </a:extLst>
          </p:cNvPr>
          <p:cNvSpPr txBox="1"/>
          <p:nvPr/>
        </p:nvSpPr>
        <p:spPr>
          <a:xfrm>
            <a:off x="1673128" y="4015450"/>
            <a:ext cx="1537415" cy="954107"/>
          </a:xfrm>
          <a:prstGeom prst="rect">
            <a:avLst/>
          </a:prstGeom>
          <a:noFill/>
        </p:spPr>
        <p:txBody>
          <a:bodyPr wrap="square" rtlCol="0">
            <a:spAutoFit/>
          </a:bodyPr>
          <a:lstStyle/>
          <a:p>
            <a:r>
              <a:rPr lang="en-US" sz="2800">
                <a:latin typeface="Saira" pitchFamily="2" charset="-93"/>
              </a:rPr>
              <a:t>Tạo ra mặt đất</a:t>
            </a:r>
            <a:endParaRPr lang="vi-VN" sz="2800">
              <a:latin typeface="Saira" pitchFamily="2" charset="-93"/>
            </a:endParaRPr>
          </a:p>
        </p:txBody>
      </p:sp>
      <p:sp>
        <p:nvSpPr>
          <p:cNvPr id="18" name="TextBox 17">
            <a:extLst>
              <a:ext uri="{FF2B5EF4-FFF2-40B4-BE49-F238E27FC236}">
                <a16:creationId xmlns:a16="http://schemas.microsoft.com/office/drawing/2014/main" id="{6A6E0D20-EDE2-7009-13F1-D1762CB4E068}"/>
              </a:ext>
            </a:extLst>
          </p:cNvPr>
          <p:cNvSpPr txBox="1"/>
          <p:nvPr/>
        </p:nvSpPr>
        <p:spPr>
          <a:xfrm>
            <a:off x="4808450" y="4015451"/>
            <a:ext cx="2315261" cy="954107"/>
          </a:xfrm>
          <a:prstGeom prst="rect">
            <a:avLst/>
          </a:prstGeom>
          <a:noFill/>
        </p:spPr>
        <p:txBody>
          <a:bodyPr wrap="square" rtlCol="0">
            <a:spAutoFit/>
          </a:bodyPr>
          <a:lstStyle/>
          <a:p>
            <a:r>
              <a:rPr lang="en-US" sz="2800">
                <a:latin typeface="Saira" pitchFamily="2" charset="-93"/>
              </a:rPr>
              <a:t>Tải mô hình đường đua</a:t>
            </a:r>
            <a:endParaRPr lang="vi-VN" sz="2800">
              <a:latin typeface="Saira" pitchFamily="2" charset="-93"/>
            </a:endParaRPr>
          </a:p>
        </p:txBody>
      </p:sp>
      <p:sp>
        <p:nvSpPr>
          <p:cNvPr id="19" name="TextBox 18">
            <a:extLst>
              <a:ext uri="{FF2B5EF4-FFF2-40B4-BE49-F238E27FC236}">
                <a16:creationId xmlns:a16="http://schemas.microsoft.com/office/drawing/2014/main" id="{11E1385A-C0F8-6B53-6131-2C66344F0D6D}"/>
              </a:ext>
            </a:extLst>
          </p:cNvPr>
          <p:cNvSpPr txBox="1"/>
          <p:nvPr/>
        </p:nvSpPr>
        <p:spPr>
          <a:xfrm>
            <a:off x="8170149" y="4015450"/>
            <a:ext cx="2672023" cy="954107"/>
          </a:xfrm>
          <a:prstGeom prst="rect">
            <a:avLst/>
          </a:prstGeom>
          <a:noFill/>
        </p:spPr>
        <p:txBody>
          <a:bodyPr wrap="square" rtlCol="0">
            <a:spAutoFit/>
          </a:bodyPr>
          <a:lstStyle/>
          <a:p>
            <a:r>
              <a:rPr lang="en-US" sz="2800">
                <a:latin typeface="Saira" pitchFamily="2" charset="-93"/>
              </a:rPr>
              <a:t>Tải mô hình xe và con chim</a:t>
            </a:r>
            <a:endParaRPr lang="vi-VN" sz="2800">
              <a:latin typeface="Saira" pitchFamily="2" charset="-93"/>
            </a:endParaRPr>
          </a:p>
        </p:txBody>
      </p:sp>
      <p:pic>
        <p:nvPicPr>
          <p:cNvPr id="38" name="Picture 37">
            <a:extLst>
              <a:ext uri="{FF2B5EF4-FFF2-40B4-BE49-F238E27FC236}">
                <a16:creationId xmlns:a16="http://schemas.microsoft.com/office/drawing/2014/main" id="{D4FF56E5-7D94-32C6-DF25-51D022C478DB}"/>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5300"/>
                    </a14:imgEffect>
                  </a14:imgLayer>
                </a14:imgProps>
              </a:ext>
            </a:extLst>
          </a:blip>
          <a:stretch>
            <a:fillRect/>
          </a:stretch>
        </p:blipFill>
        <p:spPr>
          <a:xfrm>
            <a:off x="1537343" y="1884376"/>
            <a:ext cx="1673200" cy="1673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0" name="Picture 39">
            <a:extLst>
              <a:ext uri="{FF2B5EF4-FFF2-40B4-BE49-F238E27FC236}">
                <a16:creationId xmlns:a16="http://schemas.microsoft.com/office/drawing/2014/main" id="{60FD8463-58E6-0C77-01BB-33850F17A607}"/>
              </a:ext>
            </a:extLst>
          </p:cNvPr>
          <p:cNvPicPr>
            <a:picLocks noChangeAspect="1"/>
          </p:cNvPicPr>
          <p:nvPr/>
        </p:nvPicPr>
        <p:blipFill>
          <a:blip r:embed="rId5"/>
          <a:stretch>
            <a:fillRect/>
          </a:stretch>
        </p:blipFill>
        <p:spPr>
          <a:xfrm>
            <a:off x="5027239" y="1914253"/>
            <a:ext cx="1673199" cy="16731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0" name="Picture 49">
            <a:extLst>
              <a:ext uri="{FF2B5EF4-FFF2-40B4-BE49-F238E27FC236}">
                <a16:creationId xmlns:a16="http://schemas.microsoft.com/office/drawing/2014/main" id="{3C626CDD-9A21-23CD-72A6-F44DD3C41CF0}"/>
              </a:ext>
            </a:extLst>
          </p:cNvPr>
          <p:cNvPicPr>
            <a:picLocks noChangeAspect="1"/>
          </p:cNvPicPr>
          <p:nvPr/>
        </p:nvPicPr>
        <p:blipFill>
          <a:blip r:embed="rId6"/>
          <a:stretch>
            <a:fillRect/>
          </a:stretch>
        </p:blipFill>
        <p:spPr>
          <a:xfrm>
            <a:off x="8517134" y="1884376"/>
            <a:ext cx="1648186" cy="1648186"/>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6" name="Google Shape;1533;p33">
            <a:extLst>
              <a:ext uri="{FF2B5EF4-FFF2-40B4-BE49-F238E27FC236}">
                <a16:creationId xmlns:a16="http://schemas.microsoft.com/office/drawing/2014/main" id="{ABB2CAF2-2AAC-41BA-F531-21C4589FEA42}"/>
              </a:ext>
            </a:extLst>
          </p:cNvPr>
          <p:cNvSpPr txBox="1">
            <a:spLocks/>
          </p:cNvSpPr>
          <p:nvPr/>
        </p:nvSpPr>
        <p:spPr>
          <a:xfrm>
            <a:off x="745823" y="52017"/>
            <a:ext cx="6569686" cy="105366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ldrich"/>
              <a:buNone/>
              <a:defRPr sz="5067" b="0" i="0" u="none" strike="noStrike" cap="none">
                <a:solidFill>
                  <a:schemeClr val="dk1"/>
                </a:solidFill>
                <a:latin typeface="Aldrich"/>
                <a:ea typeface="Aldrich"/>
                <a:cs typeface="Aldrich"/>
                <a:sym typeface="Aldrich"/>
              </a:defRPr>
            </a:lvl1pPr>
            <a:lvl2pPr marR="0" lvl="1"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9pPr>
          </a:lstStyle>
          <a:p>
            <a:r>
              <a:rPr lang="es-419" sz="5400" kern="0">
                <a:latin typeface="SVN-Product Sans" panose="020B0403030502040203" pitchFamily="34" charset="0"/>
              </a:rPr>
              <a:t>Các</a:t>
            </a:r>
            <a:r>
              <a:rPr lang="es-419" kern="0">
                <a:latin typeface="SVN-Product Sans" panose="020B0403030502040203" pitchFamily="34" charset="0"/>
              </a:rPr>
              <a:t> Model sử dụng</a:t>
            </a:r>
          </a:p>
        </p:txBody>
      </p:sp>
      <p:sp>
        <p:nvSpPr>
          <p:cNvPr id="7" name="Google Shape;1534;p33">
            <a:extLst>
              <a:ext uri="{FF2B5EF4-FFF2-40B4-BE49-F238E27FC236}">
                <a16:creationId xmlns:a16="http://schemas.microsoft.com/office/drawing/2014/main" id="{F83C0DA8-FE9E-AFD9-3A37-CD4584890D82}"/>
              </a:ext>
            </a:extLst>
          </p:cNvPr>
          <p:cNvSpPr txBox="1">
            <a:spLocks/>
          </p:cNvSpPr>
          <p:nvPr/>
        </p:nvSpPr>
        <p:spPr>
          <a:xfrm>
            <a:off x="118653" y="61965"/>
            <a:ext cx="1084294" cy="1053667"/>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6000"/>
              <a:buFont typeface="Aldrich"/>
              <a:buNone/>
              <a:defRPr sz="8000" b="0" i="0" u="none" strike="noStrike" cap="none">
                <a:solidFill>
                  <a:schemeClr val="dk1"/>
                </a:solidFill>
                <a:latin typeface="Aldrich"/>
                <a:ea typeface="Aldrich"/>
                <a:cs typeface="Aldrich"/>
                <a:sym typeface="Aldrich"/>
              </a:defRPr>
            </a:lvl1pPr>
            <a:lvl2pPr marR="0" lvl="1"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9pPr>
          </a:lstStyle>
          <a:p>
            <a:r>
              <a:rPr lang="es-419" sz="5400" kern="0">
                <a:latin typeface="SVN-Product Sans" panose="020B0403030502040203" pitchFamily="34" charset="0"/>
              </a:rPr>
              <a:t>03</a:t>
            </a:r>
          </a:p>
        </p:txBody>
      </p:sp>
      <p:cxnSp>
        <p:nvCxnSpPr>
          <p:cNvPr id="8" name="Google Shape;1561;p33">
            <a:extLst>
              <a:ext uri="{FF2B5EF4-FFF2-40B4-BE49-F238E27FC236}">
                <a16:creationId xmlns:a16="http://schemas.microsoft.com/office/drawing/2014/main" id="{7E50F313-88BC-1BE7-C71C-72EA73B056C1}"/>
              </a:ext>
            </a:extLst>
          </p:cNvPr>
          <p:cNvCxnSpPr>
            <a:cxnSpLocks/>
          </p:cNvCxnSpPr>
          <p:nvPr/>
        </p:nvCxnSpPr>
        <p:spPr>
          <a:xfrm flipV="1">
            <a:off x="230847" y="1196678"/>
            <a:ext cx="7038633" cy="40654"/>
          </a:xfrm>
          <a:prstGeom prst="straightConnector1">
            <a:avLst/>
          </a:prstGeom>
          <a:noFill/>
          <a:ln w="19050" cap="flat" cmpd="sng">
            <a:solidFill>
              <a:schemeClr val="dk1"/>
            </a:solidFill>
            <a:prstDash val="solid"/>
            <a:round/>
            <a:headEnd type="oval" w="med" len="med"/>
            <a:tailEnd type="oval" w="med" len="med"/>
          </a:ln>
        </p:spPr>
      </p:cxnSp>
    </p:spTree>
    <p:extLst>
      <p:ext uri="{BB962C8B-B14F-4D97-AF65-F5344CB8AC3E}">
        <p14:creationId xmlns:p14="http://schemas.microsoft.com/office/powerpoint/2010/main" val="2090331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grpSp>
        <p:nvGrpSpPr>
          <p:cNvPr id="1536" name="Google Shape;1536;p33"/>
          <p:cNvGrpSpPr/>
          <p:nvPr/>
        </p:nvGrpSpPr>
        <p:grpSpPr>
          <a:xfrm>
            <a:off x="-2840622" y="5108637"/>
            <a:ext cx="4370603" cy="2049729"/>
            <a:chOff x="-1312494" y="3529769"/>
            <a:chExt cx="3277952" cy="1537297"/>
          </a:xfrm>
        </p:grpSpPr>
        <p:grpSp>
          <p:nvGrpSpPr>
            <p:cNvPr id="1537" name="Google Shape;1537;p33"/>
            <p:cNvGrpSpPr/>
            <p:nvPr/>
          </p:nvGrpSpPr>
          <p:grpSpPr>
            <a:xfrm>
              <a:off x="-1312494" y="3529769"/>
              <a:ext cx="2907181" cy="1177348"/>
              <a:chOff x="2442775" y="3274750"/>
              <a:chExt cx="1690025" cy="684425"/>
            </a:xfrm>
          </p:grpSpPr>
          <p:sp>
            <p:nvSpPr>
              <p:cNvPr id="1538" name="Google Shape;1538;p33"/>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39" name="Google Shape;1539;p33"/>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0" name="Google Shape;1540;p33"/>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1" name="Google Shape;1541;p33"/>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2" name="Google Shape;1542;p33"/>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3" name="Google Shape;1543;p33"/>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4" name="Google Shape;1544;p33"/>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5" name="Google Shape;1545;p33"/>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6" name="Google Shape;1546;p33"/>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7" name="Google Shape;1547;p33"/>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8" name="Google Shape;1548;p33"/>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9" name="Google Shape;1549;p33"/>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0" name="Google Shape;1550;p33"/>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1" name="Google Shape;1551;p33"/>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2" name="Google Shape;1552;p33"/>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3" name="Google Shape;1553;p33"/>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4" name="Google Shape;1554;p33"/>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5" name="Google Shape;1555;p33"/>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6" name="Google Shape;1556;p33"/>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7" name="Google Shape;1557;p33"/>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8" name="Google Shape;1558;p33"/>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559" name="Google Shape;1559;p33"/>
            <p:cNvSpPr/>
            <p:nvPr/>
          </p:nvSpPr>
          <p:spPr>
            <a:xfrm>
              <a:off x="1133858" y="4080540"/>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sp>
          <p:nvSpPr>
            <p:cNvPr id="1560" name="Google Shape;1560;p33"/>
            <p:cNvSpPr/>
            <p:nvPr/>
          </p:nvSpPr>
          <p:spPr>
            <a:xfrm>
              <a:off x="142333" y="4235465"/>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grpSp>
      <p:sp>
        <p:nvSpPr>
          <p:cNvPr id="16" name="TextBox 15">
            <a:extLst>
              <a:ext uri="{FF2B5EF4-FFF2-40B4-BE49-F238E27FC236}">
                <a16:creationId xmlns:a16="http://schemas.microsoft.com/office/drawing/2014/main" id="{1172AA86-2A6F-AB85-9B7E-A82FCD8516F4}"/>
              </a:ext>
            </a:extLst>
          </p:cNvPr>
          <p:cNvSpPr txBox="1"/>
          <p:nvPr/>
        </p:nvSpPr>
        <p:spPr>
          <a:xfrm>
            <a:off x="621396" y="1772937"/>
            <a:ext cx="2910447" cy="523220"/>
          </a:xfrm>
          <a:prstGeom prst="rect">
            <a:avLst/>
          </a:prstGeom>
          <a:noFill/>
        </p:spPr>
        <p:txBody>
          <a:bodyPr wrap="square" rtlCol="0">
            <a:spAutoFit/>
          </a:bodyPr>
          <a:lstStyle/>
          <a:p>
            <a:r>
              <a:rPr lang="en-US" sz="2800">
                <a:solidFill>
                  <a:srgbClr val="00B0F0"/>
                </a:solidFill>
                <a:latin typeface="SVN-Product Sans" panose="020B0403030502040203" pitchFamily="34" charset="0"/>
              </a:rPr>
              <a:t>Tạo ra mặt đất</a:t>
            </a:r>
            <a:endParaRPr lang="vi-VN" sz="2800">
              <a:solidFill>
                <a:srgbClr val="00B0F0"/>
              </a:solidFill>
              <a:latin typeface="SVN-Product Sans" panose="020B0403030502040203" pitchFamily="34" charset="0"/>
            </a:endParaRPr>
          </a:p>
        </p:txBody>
      </p:sp>
      <p:sp>
        <p:nvSpPr>
          <p:cNvPr id="2" name="TextBox 1">
            <a:extLst>
              <a:ext uri="{FF2B5EF4-FFF2-40B4-BE49-F238E27FC236}">
                <a16:creationId xmlns:a16="http://schemas.microsoft.com/office/drawing/2014/main" id="{CC9160AD-A98A-CF59-EE38-69669169FD8E}"/>
              </a:ext>
            </a:extLst>
          </p:cNvPr>
          <p:cNvSpPr txBox="1"/>
          <p:nvPr/>
        </p:nvSpPr>
        <p:spPr>
          <a:xfrm>
            <a:off x="686763" y="2511706"/>
            <a:ext cx="10181865" cy="336502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1800" dirty="0">
                <a:effectLst/>
                <a:latin typeface="Saira" charset="-93"/>
                <a:ea typeface="Arial" panose="020B0604020202020204" pitchFamily="34" charset="0"/>
                <a:cs typeface="Times New Roman" panose="02020603050405020304" pitchFamily="18" charset="0"/>
              </a:rPr>
              <a:t>Áp dụng </a:t>
            </a:r>
            <a:r>
              <a:rPr lang="vi-VN" sz="1800" dirty="0">
                <a:solidFill>
                  <a:srgbClr val="00B0F0"/>
                </a:solidFill>
                <a:effectLst/>
                <a:latin typeface="Saira" charset="-93"/>
                <a:ea typeface="Arial" panose="020B0604020202020204" pitchFamily="34" charset="0"/>
                <a:cs typeface="Times New Roman" panose="02020603050405020304" pitchFamily="18" charset="0"/>
              </a:rPr>
              <a:t>useLoader</a:t>
            </a:r>
            <a:r>
              <a:rPr lang="vi-VN" sz="1800" dirty="0">
                <a:effectLst/>
                <a:latin typeface="Saira" charset="-93"/>
                <a:ea typeface="Arial" panose="020B0604020202020204" pitchFamily="34" charset="0"/>
                <a:cs typeface="Times New Roman" panose="02020603050405020304" pitchFamily="18" charset="0"/>
              </a:rPr>
              <a:t> và </a:t>
            </a:r>
            <a:r>
              <a:rPr lang="vi-VN" sz="1800" dirty="0">
                <a:solidFill>
                  <a:srgbClr val="00B0F0"/>
                </a:solidFill>
                <a:effectLst/>
                <a:latin typeface="Saira" charset="-93"/>
                <a:ea typeface="Arial" panose="020B0604020202020204" pitchFamily="34" charset="0"/>
                <a:cs typeface="Times New Roman" panose="02020603050405020304" pitchFamily="18" charset="0"/>
              </a:rPr>
              <a:t>TextureLoader</a:t>
            </a:r>
            <a:r>
              <a:rPr lang="vi-VN" sz="1800" dirty="0">
                <a:effectLst/>
                <a:latin typeface="Saira" charset="-93"/>
                <a:ea typeface="Arial" panose="020B0604020202020204" pitchFamily="34" charset="0"/>
                <a:cs typeface="Times New Roman" panose="02020603050405020304" pitchFamily="18" charset="0"/>
              </a:rPr>
              <a:t> để tải các texture hình ảnh</a:t>
            </a:r>
          </a:p>
          <a:p>
            <a:pPr marL="285750" indent="-285750">
              <a:lnSpc>
                <a:spcPct val="150000"/>
              </a:lnSpc>
              <a:buFont typeface="Arial" panose="020B0604020202020204" pitchFamily="34" charset="0"/>
              <a:buChar char="•"/>
            </a:pPr>
            <a:r>
              <a:rPr lang="vi-VN" dirty="0">
                <a:latin typeface="Saira" charset="-93"/>
                <a:ea typeface="Arial" panose="020B0604020202020204" pitchFamily="34" charset="0"/>
                <a:cs typeface="Times New Roman" panose="02020603050405020304" pitchFamily="18" charset="0"/>
              </a:rPr>
              <a:t>S</a:t>
            </a:r>
            <a:r>
              <a:rPr lang="vi-VN" sz="1800" dirty="0">
                <a:effectLst/>
                <a:latin typeface="Saira" charset="-93"/>
                <a:ea typeface="Arial" panose="020B0604020202020204" pitchFamily="34" charset="0"/>
                <a:cs typeface="Times New Roman" panose="02020603050405020304" pitchFamily="18" charset="0"/>
              </a:rPr>
              <a:t>ử dụng 3 loại hình ảnh là </a:t>
            </a:r>
            <a:r>
              <a:rPr lang="vi-VN" sz="1800" dirty="0">
                <a:solidFill>
                  <a:srgbClr val="00B0F0"/>
                </a:solidFill>
                <a:effectLst/>
                <a:latin typeface="Saira" charset="-93"/>
                <a:ea typeface="Arial" panose="020B0604020202020204" pitchFamily="34" charset="0"/>
                <a:cs typeface="Times New Roman" panose="02020603050405020304" pitchFamily="18" charset="0"/>
              </a:rPr>
              <a:t>gridMap</a:t>
            </a:r>
            <a:r>
              <a:rPr lang="vi-VN" sz="1800" dirty="0">
                <a:effectLst/>
                <a:latin typeface="Saira" charset="-93"/>
                <a:ea typeface="Arial" panose="020B0604020202020204" pitchFamily="34" charset="0"/>
                <a:cs typeface="Times New Roman" panose="02020603050405020304" pitchFamily="18" charset="0"/>
              </a:rPr>
              <a:t> tạo lưới, </a:t>
            </a:r>
            <a:r>
              <a:rPr lang="vi-VN" sz="1800" dirty="0">
                <a:solidFill>
                  <a:srgbClr val="00B0F0"/>
                </a:solidFill>
                <a:effectLst/>
                <a:latin typeface="Saira" charset="-93"/>
                <a:ea typeface="Arial" panose="020B0604020202020204" pitchFamily="34" charset="0"/>
                <a:cs typeface="Times New Roman" panose="02020603050405020304" pitchFamily="18" charset="0"/>
              </a:rPr>
              <a:t>aoMap</a:t>
            </a:r>
            <a:r>
              <a:rPr lang="vi-VN" sz="1800" dirty="0">
                <a:effectLst/>
                <a:latin typeface="Saira" charset="-93"/>
                <a:ea typeface="Arial" panose="020B0604020202020204" pitchFamily="34" charset="0"/>
                <a:cs typeface="Times New Roman" panose="02020603050405020304" pitchFamily="18" charset="0"/>
              </a:rPr>
              <a:t> tăng chi tiết bề mặt tạo bóng đổ, </a:t>
            </a:r>
            <a:r>
              <a:rPr lang="vi-VN" sz="1800" dirty="0">
                <a:solidFill>
                  <a:srgbClr val="00B0F0"/>
                </a:solidFill>
                <a:effectLst/>
                <a:latin typeface="Saira" charset="-93"/>
                <a:ea typeface="Arial" panose="020B0604020202020204" pitchFamily="34" charset="0"/>
                <a:cs typeface="Times New Roman" panose="02020603050405020304" pitchFamily="18" charset="0"/>
              </a:rPr>
              <a:t>alphaMap</a:t>
            </a:r>
            <a:r>
              <a:rPr lang="vi-VN" sz="1800" dirty="0">
                <a:effectLst/>
                <a:latin typeface="Saira" panose="020B0604020202020204" charset="-93"/>
                <a:ea typeface="Arial" panose="020B0604020202020204" pitchFamily="34" charset="0"/>
                <a:cs typeface="Times New Roman" panose="02020603050405020304" pitchFamily="18" charset="0"/>
              </a:rPr>
              <a:t> tạo vùng trong suốt </a:t>
            </a:r>
          </a:p>
          <a:p>
            <a:pPr marL="285750" indent="-285750">
              <a:lnSpc>
                <a:spcPct val="150000"/>
              </a:lnSpc>
              <a:buFont typeface="Arial" panose="020B0604020202020204" pitchFamily="34" charset="0"/>
              <a:buChar char="•"/>
            </a:pPr>
            <a:r>
              <a:rPr lang="vi-VN" sz="1800" dirty="0">
                <a:effectLst/>
                <a:latin typeface="Saira" panose="020B0604020202020204" charset="-93"/>
                <a:ea typeface="Arial" panose="020B0604020202020204" pitchFamily="34" charset="0"/>
                <a:cs typeface="Times New Roman" panose="02020603050405020304" pitchFamily="18" charset="0"/>
              </a:rPr>
              <a:t>Để tạo ra mặt đất chia làm 2 loại có mesh nền: </a:t>
            </a:r>
          </a:p>
          <a:p>
            <a:pPr marL="800100" lvl="1" indent="-342900">
              <a:lnSpc>
                <a:spcPct val="150000"/>
              </a:lnSpc>
              <a:buFont typeface="+mj-lt"/>
              <a:buAutoNum type="arabicPeriod"/>
            </a:pPr>
            <a:r>
              <a:rPr lang="vi-VN" dirty="0">
                <a:latin typeface="Saira" charset="-93"/>
                <a:ea typeface="Arial" panose="020B0604020202020204" pitchFamily="34" charset="0"/>
                <a:cs typeface="Times New Roman" panose="02020603050405020304" pitchFamily="18" charset="0"/>
              </a:rPr>
              <a:t>S</a:t>
            </a:r>
            <a:r>
              <a:rPr lang="vi-VN" dirty="0">
                <a:effectLst/>
                <a:latin typeface="Saira" charset="-93"/>
                <a:ea typeface="Arial" panose="020B0604020202020204" pitchFamily="34" charset="0"/>
                <a:cs typeface="Times New Roman" panose="02020603050405020304" pitchFamily="18" charset="0"/>
              </a:rPr>
              <a:t>ử dụng </a:t>
            </a:r>
            <a:r>
              <a:rPr lang="vi-VN" dirty="0">
                <a:solidFill>
                  <a:srgbClr val="00B0F0"/>
                </a:solidFill>
                <a:effectLst/>
                <a:latin typeface="Saira" charset="-93"/>
                <a:ea typeface="Arial" panose="020B0604020202020204" pitchFamily="34" charset="0"/>
                <a:cs typeface="Times New Roman" panose="02020603050405020304" pitchFamily="18" charset="0"/>
              </a:rPr>
              <a:t>planeGeometry</a:t>
            </a:r>
            <a:r>
              <a:rPr lang="vi-VN" dirty="0">
                <a:effectLst/>
                <a:latin typeface="Saira" charset="-93"/>
                <a:ea typeface="Arial" panose="020B0604020202020204" pitchFamily="34" charset="0"/>
                <a:cs typeface="Times New Roman" panose="02020603050405020304" pitchFamily="18" charset="0"/>
              </a:rPr>
              <a:t>, material sử dụng </a:t>
            </a:r>
            <a:r>
              <a:rPr lang="vi-VN" dirty="0">
                <a:solidFill>
                  <a:srgbClr val="00B0F0"/>
                </a:solidFill>
                <a:effectLst/>
                <a:latin typeface="Saira" charset="-93"/>
                <a:ea typeface="Arial" panose="020B0604020202020204" pitchFamily="34" charset="0"/>
                <a:cs typeface="Times New Roman" panose="02020603050405020304" pitchFamily="18" charset="0"/>
              </a:rPr>
              <a:t>meshBasicMaterial</a:t>
            </a:r>
            <a:r>
              <a:rPr lang="vi-VN" dirty="0">
                <a:effectLst/>
                <a:latin typeface="Saira" charset="-93"/>
                <a:ea typeface="Arial" panose="020B0604020202020204" pitchFamily="34" charset="0"/>
                <a:cs typeface="Times New Roman" panose="02020603050405020304" pitchFamily="18" charset="0"/>
              </a:rPr>
              <a:t> kết hợp với texture là gridMap để tạo </a:t>
            </a:r>
            <a:r>
              <a:rPr lang="vi-VN" dirty="0">
                <a:solidFill>
                  <a:srgbClr val="00B0F0"/>
                </a:solidFill>
                <a:effectLst/>
                <a:latin typeface="Saira" charset="-93"/>
                <a:ea typeface="Arial" panose="020B0604020202020204" pitchFamily="34" charset="0"/>
                <a:cs typeface="Times New Roman" panose="02020603050405020304" pitchFamily="18" charset="0"/>
              </a:rPr>
              <a:t>hiệu ứng nền có độ mờ nhẹ</a:t>
            </a:r>
            <a:r>
              <a:rPr lang="vi-VN" dirty="0">
                <a:effectLst/>
                <a:latin typeface="Saira" charset="-93"/>
                <a:ea typeface="Arial" panose="020B0604020202020204" pitchFamily="34" charset="0"/>
                <a:cs typeface="Times New Roman" panose="02020603050405020304" pitchFamily="18" charset="0"/>
              </a:rPr>
              <a:t>.</a:t>
            </a:r>
          </a:p>
          <a:p>
            <a:pPr marL="800100" lvl="1" indent="-342900">
              <a:lnSpc>
                <a:spcPct val="150000"/>
              </a:lnSpc>
              <a:buFont typeface="+mj-lt"/>
              <a:buAutoNum type="arabicPeriod"/>
            </a:pPr>
            <a:r>
              <a:rPr lang="vi-VN" dirty="0">
                <a:latin typeface="Saira" charset="-93"/>
                <a:ea typeface="Arial" panose="020B0604020202020204" pitchFamily="34" charset="0"/>
                <a:cs typeface="Times New Roman" panose="02020603050405020304" pitchFamily="18" charset="0"/>
              </a:rPr>
              <a:t>Tiếp theo là </a:t>
            </a:r>
            <a:r>
              <a:rPr lang="vi-VN" dirty="0">
                <a:solidFill>
                  <a:srgbClr val="00B0F0"/>
                </a:solidFill>
                <a:effectLst/>
                <a:latin typeface="Saira" charset="-93"/>
                <a:ea typeface="Arial" panose="020B0604020202020204" pitchFamily="34" charset="0"/>
                <a:cs typeface="Times New Roman" panose="02020603050405020304" pitchFamily="18" charset="0"/>
              </a:rPr>
              <a:t>circleGeometry</a:t>
            </a:r>
            <a:r>
              <a:rPr lang="vi-VN" dirty="0">
                <a:effectLst/>
                <a:latin typeface="Saira" charset="-93"/>
                <a:ea typeface="Arial" panose="020B0604020202020204" pitchFamily="34" charset="0"/>
                <a:cs typeface="Times New Roman" panose="02020603050405020304" pitchFamily="18" charset="0"/>
              </a:rPr>
              <a:t>, material sử dụng </a:t>
            </a:r>
            <a:r>
              <a:rPr lang="vi-VN" dirty="0">
                <a:solidFill>
                  <a:srgbClr val="00B0F0"/>
                </a:solidFill>
                <a:effectLst/>
                <a:latin typeface="Saira" charset="-93"/>
                <a:ea typeface="Arial" panose="020B0604020202020204" pitchFamily="34" charset="0"/>
                <a:cs typeface="Times New Roman" panose="02020603050405020304" pitchFamily="18" charset="0"/>
              </a:rPr>
              <a:t>MeshReflectorMaterial</a:t>
            </a:r>
            <a:r>
              <a:rPr lang="vi-VN" dirty="0">
                <a:effectLst/>
                <a:latin typeface="Saira" charset="-93"/>
                <a:ea typeface="Arial" panose="020B0604020202020204" pitchFamily="34" charset="0"/>
                <a:cs typeface="Times New Roman" panose="02020603050405020304" pitchFamily="18" charset="0"/>
              </a:rPr>
              <a:t> tạo hiệu ứng phản chiếu trên bề mặt kết hợp aoMap và alphaMap tạo </a:t>
            </a:r>
            <a:r>
              <a:rPr lang="vi-VN" dirty="0">
                <a:solidFill>
                  <a:srgbClr val="00B0F0"/>
                </a:solidFill>
                <a:effectLst/>
                <a:latin typeface="Saira" charset="-93"/>
                <a:ea typeface="Arial" panose="020B0604020202020204" pitchFamily="34" charset="0"/>
                <a:cs typeface="Times New Roman" panose="02020603050405020304" pitchFamily="18" charset="0"/>
              </a:rPr>
              <a:t>cảm giác chân thực.</a:t>
            </a:r>
            <a:endParaRPr lang="vi-VN" dirty="0">
              <a:solidFill>
                <a:srgbClr val="00B0F0"/>
              </a:solidFill>
              <a:latin typeface="Saira" charset="-93"/>
            </a:endParaRPr>
          </a:p>
        </p:txBody>
      </p:sp>
      <p:sp>
        <p:nvSpPr>
          <p:cNvPr id="17" name="Google Shape;1533;p33">
            <a:extLst>
              <a:ext uri="{FF2B5EF4-FFF2-40B4-BE49-F238E27FC236}">
                <a16:creationId xmlns:a16="http://schemas.microsoft.com/office/drawing/2014/main" id="{FB7A44BA-21BB-42F5-CCB9-24D61CADD0A0}"/>
              </a:ext>
            </a:extLst>
          </p:cNvPr>
          <p:cNvSpPr txBox="1">
            <a:spLocks/>
          </p:cNvSpPr>
          <p:nvPr/>
        </p:nvSpPr>
        <p:spPr>
          <a:xfrm>
            <a:off x="745823" y="52017"/>
            <a:ext cx="6569686" cy="105366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ldrich"/>
              <a:buNone/>
              <a:defRPr sz="5067" b="0" i="0" u="none" strike="noStrike" cap="none">
                <a:solidFill>
                  <a:schemeClr val="dk1"/>
                </a:solidFill>
                <a:latin typeface="Aldrich"/>
                <a:ea typeface="Aldrich"/>
                <a:cs typeface="Aldrich"/>
                <a:sym typeface="Aldrich"/>
              </a:defRPr>
            </a:lvl1pPr>
            <a:lvl2pPr marR="0" lvl="1"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9pPr>
          </a:lstStyle>
          <a:p>
            <a:r>
              <a:rPr lang="es-419" sz="5400" kern="0">
                <a:latin typeface="SVN-Product Sans" panose="020B0403030502040203" pitchFamily="34" charset="0"/>
              </a:rPr>
              <a:t>Các</a:t>
            </a:r>
            <a:r>
              <a:rPr lang="es-419" kern="0">
                <a:latin typeface="SVN-Product Sans" panose="020B0403030502040203" pitchFamily="34" charset="0"/>
              </a:rPr>
              <a:t> Model sử dụng</a:t>
            </a:r>
          </a:p>
        </p:txBody>
      </p:sp>
      <p:sp>
        <p:nvSpPr>
          <p:cNvPr id="18" name="Google Shape;1534;p33">
            <a:extLst>
              <a:ext uri="{FF2B5EF4-FFF2-40B4-BE49-F238E27FC236}">
                <a16:creationId xmlns:a16="http://schemas.microsoft.com/office/drawing/2014/main" id="{844E45DF-E70B-18E2-FD44-1770F0500BBA}"/>
              </a:ext>
            </a:extLst>
          </p:cNvPr>
          <p:cNvSpPr txBox="1">
            <a:spLocks/>
          </p:cNvSpPr>
          <p:nvPr/>
        </p:nvSpPr>
        <p:spPr>
          <a:xfrm>
            <a:off x="118653" y="61965"/>
            <a:ext cx="1084294" cy="1053667"/>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6000"/>
              <a:buFont typeface="Aldrich"/>
              <a:buNone/>
              <a:defRPr sz="8000" b="0" i="0" u="none" strike="noStrike" cap="none">
                <a:solidFill>
                  <a:schemeClr val="dk1"/>
                </a:solidFill>
                <a:latin typeface="Aldrich"/>
                <a:ea typeface="Aldrich"/>
                <a:cs typeface="Aldrich"/>
                <a:sym typeface="Aldrich"/>
              </a:defRPr>
            </a:lvl1pPr>
            <a:lvl2pPr marR="0" lvl="1"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8000" b="0" i="0" u="none" strike="noStrike" cap="none">
                <a:solidFill>
                  <a:schemeClr val="dk1"/>
                </a:solidFill>
                <a:latin typeface="Bebas Neue"/>
                <a:ea typeface="Bebas Neue"/>
                <a:cs typeface="Bebas Neue"/>
                <a:sym typeface="Bebas Neue"/>
              </a:defRPr>
            </a:lvl9pPr>
          </a:lstStyle>
          <a:p>
            <a:r>
              <a:rPr lang="es-419" sz="5400" kern="0">
                <a:latin typeface="SVN-Product Sans" panose="020B0403030502040203" pitchFamily="34" charset="0"/>
              </a:rPr>
              <a:t>03</a:t>
            </a:r>
          </a:p>
        </p:txBody>
      </p:sp>
      <p:cxnSp>
        <p:nvCxnSpPr>
          <p:cNvPr id="19" name="Google Shape;1561;p33">
            <a:extLst>
              <a:ext uri="{FF2B5EF4-FFF2-40B4-BE49-F238E27FC236}">
                <a16:creationId xmlns:a16="http://schemas.microsoft.com/office/drawing/2014/main" id="{55A453CA-543F-ED70-EB7B-982EB6482C27}"/>
              </a:ext>
            </a:extLst>
          </p:cNvPr>
          <p:cNvCxnSpPr>
            <a:cxnSpLocks/>
          </p:cNvCxnSpPr>
          <p:nvPr/>
        </p:nvCxnSpPr>
        <p:spPr>
          <a:xfrm flipV="1">
            <a:off x="230847" y="1196678"/>
            <a:ext cx="7038633" cy="40654"/>
          </a:xfrm>
          <a:prstGeom prst="straightConnector1">
            <a:avLst/>
          </a:prstGeom>
          <a:noFill/>
          <a:ln w="19050" cap="flat" cmpd="sng">
            <a:solidFill>
              <a:schemeClr val="dk1"/>
            </a:solidFill>
            <a:prstDash val="solid"/>
            <a:round/>
            <a:headEnd type="oval" w="med" len="med"/>
            <a:tailEnd type="oval" w="med" len="med"/>
          </a:ln>
        </p:spPr>
      </p:cxnSp>
    </p:spTree>
    <p:extLst>
      <p:ext uri="{BB962C8B-B14F-4D97-AF65-F5344CB8AC3E}">
        <p14:creationId xmlns:p14="http://schemas.microsoft.com/office/powerpoint/2010/main" val="1074729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grpSp>
        <p:nvGrpSpPr>
          <p:cNvPr id="1536" name="Google Shape;1536;p33"/>
          <p:cNvGrpSpPr/>
          <p:nvPr/>
        </p:nvGrpSpPr>
        <p:grpSpPr>
          <a:xfrm>
            <a:off x="-2840622" y="5108637"/>
            <a:ext cx="4370603" cy="2049729"/>
            <a:chOff x="-1312494" y="3529769"/>
            <a:chExt cx="3277952" cy="1537297"/>
          </a:xfrm>
        </p:grpSpPr>
        <p:grpSp>
          <p:nvGrpSpPr>
            <p:cNvPr id="1537" name="Google Shape;1537;p33"/>
            <p:cNvGrpSpPr/>
            <p:nvPr/>
          </p:nvGrpSpPr>
          <p:grpSpPr>
            <a:xfrm>
              <a:off x="-1312494" y="3529769"/>
              <a:ext cx="2907181" cy="1177348"/>
              <a:chOff x="2442775" y="3274750"/>
              <a:chExt cx="1690025" cy="684425"/>
            </a:xfrm>
          </p:grpSpPr>
          <p:sp>
            <p:nvSpPr>
              <p:cNvPr id="1538" name="Google Shape;1538;p33"/>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39" name="Google Shape;1539;p33"/>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0" name="Google Shape;1540;p33"/>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1" name="Google Shape;1541;p33"/>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2" name="Google Shape;1542;p33"/>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3" name="Google Shape;1543;p33"/>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4" name="Google Shape;1544;p33"/>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5" name="Google Shape;1545;p33"/>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6" name="Google Shape;1546;p33"/>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7" name="Google Shape;1547;p33"/>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8" name="Google Shape;1548;p33"/>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9" name="Google Shape;1549;p33"/>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0" name="Google Shape;1550;p33"/>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1" name="Google Shape;1551;p33"/>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2" name="Google Shape;1552;p33"/>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3" name="Google Shape;1553;p33"/>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4" name="Google Shape;1554;p33"/>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5" name="Google Shape;1555;p33"/>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6" name="Google Shape;1556;p33"/>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7" name="Google Shape;1557;p33"/>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8" name="Google Shape;1558;p33"/>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559" name="Google Shape;1559;p33"/>
            <p:cNvSpPr/>
            <p:nvPr/>
          </p:nvSpPr>
          <p:spPr>
            <a:xfrm>
              <a:off x="1133858" y="4080540"/>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sp>
          <p:nvSpPr>
            <p:cNvPr id="1560" name="Google Shape;1560;p33"/>
            <p:cNvSpPr/>
            <p:nvPr/>
          </p:nvSpPr>
          <p:spPr>
            <a:xfrm>
              <a:off x="142333" y="4235465"/>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grpSp>
      <p:sp>
        <p:nvSpPr>
          <p:cNvPr id="2" name="TextBox 1">
            <a:extLst>
              <a:ext uri="{FF2B5EF4-FFF2-40B4-BE49-F238E27FC236}">
                <a16:creationId xmlns:a16="http://schemas.microsoft.com/office/drawing/2014/main" id="{79594333-23FD-E3FC-0034-9D02257D8FA4}"/>
              </a:ext>
            </a:extLst>
          </p:cNvPr>
          <p:cNvSpPr txBox="1"/>
          <p:nvPr/>
        </p:nvSpPr>
        <p:spPr>
          <a:xfrm>
            <a:off x="621396" y="1772937"/>
            <a:ext cx="3985328" cy="523220"/>
          </a:xfrm>
          <a:prstGeom prst="rect">
            <a:avLst/>
          </a:prstGeom>
          <a:noFill/>
        </p:spPr>
        <p:txBody>
          <a:bodyPr wrap="square" rtlCol="0">
            <a:spAutoFit/>
          </a:bodyPr>
          <a:lstStyle/>
          <a:p>
            <a:r>
              <a:rPr lang="en-US" sz="2800">
                <a:solidFill>
                  <a:srgbClr val="00B0F0"/>
                </a:solidFill>
                <a:latin typeface="SVN-Product Sans" panose="020B0403030502040203" pitchFamily="34" charset="0"/>
              </a:rPr>
              <a:t>Tải mô hình đường đua</a:t>
            </a:r>
            <a:endParaRPr lang="vi-VN" sz="2800">
              <a:solidFill>
                <a:srgbClr val="00B0F0"/>
              </a:solidFill>
              <a:latin typeface="SVN-Product Sans" panose="020B0403030502040203" pitchFamily="34" charset="0"/>
            </a:endParaRPr>
          </a:p>
        </p:txBody>
      </p:sp>
      <p:sp>
        <p:nvSpPr>
          <p:cNvPr id="3" name="TextBox 2">
            <a:extLst>
              <a:ext uri="{FF2B5EF4-FFF2-40B4-BE49-F238E27FC236}">
                <a16:creationId xmlns:a16="http://schemas.microsoft.com/office/drawing/2014/main" id="{D4B3C291-B3C4-E46D-B40C-BBBDEA2C14D4}"/>
              </a:ext>
            </a:extLst>
          </p:cNvPr>
          <p:cNvSpPr txBox="1"/>
          <p:nvPr/>
        </p:nvSpPr>
        <p:spPr>
          <a:xfrm>
            <a:off x="686763" y="2511706"/>
            <a:ext cx="5409237" cy="29495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a:latin typeface="Saira" panose="020B0604020202020204" charset="-93"/>
                <a:ea typeface="Arial" panose="020B0604020202020204" pitchFamily="34" charset="0"/>
                <a:cs typeface="Times New Roman" panose="02020603050405020304" pitchFamily="18" charset="0"/>
              </a:rPr>
              <a:t>S</a:t>
            </a:r>
            <a:r>
              <a:rPr lang="vi-VN" sz="1800">
                <a:effectLst/>
                <a:latin typeface="Saira" panose="020B0604020202020204" charset="-93"/>
                <a:ea typeface="Arial" panose="020B0604020202020204" pitchFamily="34" charset="0"/>
                <a:cs typeface="Times New Roman" panose="02020603050405020304" pitchFamily="18" charset="0"/>
              </a:rPr>
              <a:t>ử dụng </a:t>
            </a:r>
            <a:r>
              <a:rPr lang="vi-VN" sz="1800">
                <a:solidFill>
                  <a:srgbClr val="00B0F0"/>
                </a:solidFill>
                <a:effectLst/>
                <a:latin typeface="Saira" panose="020B0604020202020204" charset="-93"/>
                <a:ea typeface="Arial" panose="020B0604020202020204" pitchFamily="34" charset="0"/>
                <a:cs typeface="Times New Roman" panose="02020603050405020304" pitchFamily="18" charset="0"/>
              </a:rPr>
              <a:t>GLTFLoader</a:t>
            </a:r>
            <a:r>
              <a:rPr lang="vi-VN" sz="1800">
                <a:effectLst/>
                <a:latin typeface="Saira" panose="020B0604020202020204" charset="-93"/>
                <a:ea typeface="Arial" panose="020B0604020202020204" pitchFamily="34" charset="0"/>
                <a:cs typeface="Times New Roman" panose="02020603050405020304" pitchFamily="18" charset="0"/>
              </a:rPr>
              <a:t> để tải mô hình đường đua</a:t>
            </a:r>
          </a:p>
          <a:p>
            <a:pPr marL="285750" indent="-285750">
              <a:lnSpc>
                <a:spcPct val="150000"/>
              </a:lnSpc>
              <a:buFont typeface="Arial" panose="020B0604020202020204" pitchFamily="34" charset="0"/>
              <a:buChar char="•"/>
            </a:pPr>
            <a:r>
              <a:rPr lang="vi-VN" sz="1800">
                <a:effectLst/>
                <a:latin typeface="Saira" panose="020B0604020202020204" charset="-93"/>
                <a:ea typeface="Arial" panose="020B0604020202020204" pitchFamily="34" charset="0"/>
                <a:cs typeface="Times New Roman" panose="02020603050405020304" pitchFamily="18" charset="0"/>
              </a:rPr>
              <a:t>Material sử dụng là </a:t>
            </a:r>
            <a:r>
              <a:rPr lang="vi-VN" sz="1800">
                <a:solidFill>
                  <a:srgbClr val="00B0F0"/>
                </a:solidFill>
                <a:effectLst/>
                <a:latin typeface="Saira" panose="020B0604020202020204" charset="-93"/>
                <a:ea typeface="Arial" panose="020B0604020202020204" pitchFamily="34" charset="0"/>
                <a:cs typeface="Times New Roman" panose="02020603050405020304" pitchFamily="18" charset="0"/>
              </a:rPr>
              <a:t>meshBasicMaterial</a:t>
            </a:r>
            <a:r>
              <a:rPr lang="vi-VN" sz="1800">
                <a:effectLst/>
                <a:latin typeface="Saira" panose="020B0604020202020204" charset="-93"/>
                <a:ea typeface="Arial" panose="020B0604020202020204" pitchFamily="34" charset="0"/>
                <a:cs typeface="Times New Roman" panose="02020603050405020304" pitchFamily="18" charset="0"/>
              </a:rPr>
              <a:t> và tắt </a:t>
            </a:r>
            <a:r>
              <a:rPr lang="vi-VN" sz="1800">
                <a:solidFill>
                  <a:srgbClr val="00B0F0"/>
                </a:solidFill>
                <a:effectLst/>
                <a:latin typeface="Saira" panose="020B0604020202020204" charset="-93"/>
                <a:ea typeface="Arial" panose="020B0604020202020204" pitchFamily="34" charset="0"/>
                <a:cs typeface="Times New Roman" panose="02020603050405020304" pitchFamily="18" charset="0"/>
              </a:rPr>
              <a:t>toneMapped</a:t>
            </a:r>
            <a:r>
              <a:rPr lang="vi-VN" sz="1800">
                <a:effectLst/>
                <a:latin typeface="Saira" panose="020B0604020202020204" charset="-93"/>
                <a:ea typeface="Arial" panose="020B0604020202020204" pitchFamily="34" charset="0"/>
                <a:cs typeface="Times New Roman" panose="02020603050405020304" pitchFamily="18" charset="0"/>
              </a:rPr>
              <a:t> để màu sắc của material được hiển thị trực tiếp mà không cần điều chỉnh</a:t>
            </a:r>
          </a:p>
          <a:p>
            <a:pPr marL="285750" indent="-285750">
              <a:lnSpc>
                <a:spcPct val="150000"/>
              </a:lnSpc>
              <a:buFont typeface="Arial" panose="020B0604020202020204" pitchFamily="34" charset="0"/>
              <a:buChar char="•"/>
            </a:pPr>
            <a:r>
              <a:rPr lang="vi-VN" sz="1800">
                <a:effectLst/>
                <a:latin typeface="Saira" panose="020B0604020202020204" charset="-93"/>
                <a:ea typeface="Arial" panose="020B0604020202020204" pitchFamily="34" charset="0"/>
                <a:cs typeface="Times New Roman" panose="02020603050405020304" pitchFamily="18" charset="0"/>
              </a:rPr>
              <a:t>Thuộc tính map sẽ lấy từ </a:t>
            </a:r>
            <a:r>
              <a:rPr lang="vi-VN" sz="1800">
                <a:solidFill>
                  <a:srgbClr val="00B0F0"/>
                </a:solidFill>
                <a:effectLst/>
                <a:latin typeface="Saira" panose="020B0604020202020204" charset="-93"/>
                <a:ea typeface="Arial" panose="020B0604020202020204" pitchFamily="34" charset="0"/>
                <a:cs typeface="Times New Roman" panose="02020603050405020304" pitchFamily="18" charset="0"/>
              </a:rPr>
              <a:t>obj texture</a:t>
            </a:r>
            <a:r>
              <a:rPr lang="vi-VN" sz="1800">
                <a:effectLst/>
                <a:latin typeface="Saira" panose="020B0604020202020204" charset="-93"/>
                <a:ea typeface="Arial" panose="020B0604020202020204" pitchFamily="34" charset="0"/>
                <a:cs typeface="Times New Roman" panose="02020603050405020304" pitchFamily="18" charset="0"/>
              </a:rPr>
              <a:t> để tạo màu sắc phức tạp hơn giúp đường đua có màu sắc đẹp hơn</a:t>
            </a:r>
            <a:endParaRPr lang="vi-VN">
              <a:solidFill>
                <a:srgbClr val="00B0F0"/>
              </a:solidFill>
              <a:latin typeface="Saira" panose="020B0604020202020204" charset="-93"/>
            </a:endParaRPr>
          </a:p>
        </p:txBody>
      </p:sp>
      <p:pic>
        <p:nvPicPr>
          <p:cNvPr id="5" name="Picture 4">
            <a:extLst>
              <a:ext uri="{FF2B5EF4-FFF2-40B4-BE49-F238E27FC236}">
                <a16:creationId xmlns:a16="http://schemas.microsoft.com/office/drawing/2014/main" id="{C0665114-5501-EA4E-64F6-A305B61FE51F}"/>
              </a:ext>
            </a:extLst>
          </p:cNvPr>
          <p:cNvPicPr>
            <a:picLocks noChangeAspect="1"/>
          </p:cNvPicPr>
          <p:nvPr/>
        </p:nvPicPr>
        <p:blipFill rotWithShape="1">
          <a:blip r:embed="rId3"/>
          <a:srcRect l="22338" t="20674" r="15375" b="20396"/>
          <a:stretch/>
        </p:blipFill>
        <p:spPr>
          <a:xfrm>
            <a:off x="6406168" y="2516098"/>
            <a:ext cx="5099070" cy="2713614"/>
          </a:xfrm>
          <a:prstGeom prst="rect">
            <a:avLst/>
          </a:prstGeom>
        </p:spPr>
      </p:pic>
      <p:sp>
        <p:nvSpPr>
          <p:cNvPr id="9" name="Google Shape;1533;p33">
            <a:extLst>
              <a:ext uri="{FF2B5EF4-FFF2-40B4-BE49-F238E27FC236}">
                <a16:creationId xmlns:a16="http://schemas.microsoft.com/office/drawing/2014/main" id="{7EFB3497-CA63-9BFC-767D-2ED653B4ED2A}"/>
              </a:ext>
            </a:extLst>
          </p:cNvPr>
          <p:cNvSpPr txBox="1">
            <a:spLocks/>
          </p:cNvSpPr>
          <p:nvPr/>
        </p:nvSpPr>
        <p:spPr>
          <a:xfrm>
            <a:off x="745823" y="52017"/>
            <a:ext cx="6569686" cy="105366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Aldrich"/>
              <a:buNone/>
              <a:defRPr sz="5067" b="0" i="0" u="none" strike="noStrike" cap="none">
                <a:solidFill>
                  <a:schemeClr val="dk1"/>
                </a:solidFill>
                <a:latin typeface="Aldrich"/>
                <a:ea typeface="Aldrich"/>
                <a:cs typeface="Aldrich"/>
                <a:sym typeface="Aldrich"/>
              </a:defRPr>
            </a:lvl1pPr>
            <a:lvl2pPr marR="0" lvl="1"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9pPr>
          </a:lstStyle>
          <a:p>
            <a:r>
              <a:rPr lang="es-419" sz="5400" kern="0">
                <a:latin typeface="SVN-Product Sans" panose="020B0403030502040203" pitchFamily="34" charset="0"/>
              </a:rPr>
              <a:t>Các</a:t>
            </a:r>
            <a:r>
              <a:rPr lang="es-419" kern="0">
                <a:latin typeface="SVN-Product Sans" panose="020B0403030502040203" pitchFamily="34" charset="0"/>
              </a:rPr>
              <a:t> Model sử dụng</a:t>
            </a:r>
          </a:p>
        </p:txBody>
      </p:sp>
      <p:sp>
        <p:nvSpPr>
          <p:cNvPr id="10" name="Google Shape;1534;p33">
            <a:extLst>
              <a:ext uri="{FF2B5EF4-FFF2-40B4-BE49-F238E27FC236}">
                <a16:creationId xmlns:a16="http://schemas.microsoft.com/office/drawing/2014/main" id="{2312F6B6-CF0C-E3CB-CDDE-BB172EBE6093}"/>
              </a:ext>
            </a:extLst>
          </p:cNvPr>
          <p:cNvSpPr txBox="1">
            <a:spLocks noGrp="1"/>
          </p:cNvSpPr>
          <p:nvPr>
            <p:ph type="title" idx="2"/>
          </p:nvPr>
        </p:nvSpPr>
        <p:spPr>
          <a:xfrm>
            <a:off x="118653" y="61965"/>
            <a:ext cx="1084294" cy="1053667"/>
          </a:xfrm>
          <a:prstGeom prst="rect">
            <a:avLst/>
          </a:prstGeom>
        </p:spPr>
        <p:txBody>
          <a:bodyPr spcFirstLastPara="1" wrap="square" lIns="121900" tIns="121900" rIns="121900" bIns="121900" anchor="b" anchorCtr="0">
            <a:noAutofit/>
          </a:bodyPr>
          <a:lstStyle/>
          <a:p>
            <a:r>
              <a:rPr lang="es-419" sz="5400">
                <a:latin typeface="SVN-Product Sans" panose="020B0403030502040203" pitchFamily="34" charset="0"/>
              </a:rPr>
              <a:t>03</a:t>
            </a:r>
            <a:endParaRPr sz="5400">
              <a:latin typeface="SVN-Product Sans" panose="020B0403030502040203" pitchFamily="34" charset="0"/>
            </a:endParaRPr>
          </a:p>
        </p:txBody>
      </p:sp>
      <p:cxnSp>
        <p:nvCxnSpPr>
          <p:cNvPr id="11" name="Google Shape;1561;p33">
            <a:extLst>
              <a:ext uri="{FF2B5EF4-FFF2-40B4-BE49-F238E27FC236}">
                <a16:creationId xmlns:a16="http://schemas.microsoft.com/office/drawing/2014/main" id="{78364E6E-E78E-AA8C-05CF-C04B609DD9D8}"/>
              </a:ext>
            </a:extLst>
          </p:cNvPr>
          <p:cNvCxnSpPr>
            <a:cxnSpLocks/>
          </p:cNvCxnSpPr>
          <p:nvPr/>
        </p:nvCxnSpPr>
        <p:spPr>
          <a:xfrm flipV="1">
            <a:off x="230847" y="1196678"/>
            <a:ext cx="7038633" cy="40654"/>
          </a:xfrm>
          <a:prstGeom prst="straightConnector1">
            <a:avLst/>
          </a:prstGeom>
          <a:noFill/>
          <a:ln w="19050" cap="flat" cmpd="sng">
            <a:solidFill>
              <a:schemeClr val="dk1"/>
            </a:solidFill>
            <a:prstDash val="solid"/>
            <a:round/>
            <a:headEnd type="oval" w="med" len="med"/>
            <a:tailEnd type="oval" w="med" len="med"/>
          </a:ln>
        </p:spPr>
      </p:cxnSp>
    </p:spTree>
    <p:extLst>
      <p:ext uri="{BB962C8B-B14F-4D97-AF65-F5344CB8AC3E}">
        <p14:creationId xmlns:p14="http://schemas.microsoft.com/office/powerpoint/2010/main" val="34908044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grpSp>
        <p:nvGrpSpPr>
          <p:cNvPr id="1536" name="Google Shape;1536;p33"/>
          <p:cNvGrpSpPr/>
          <p:nvPr/>
        </p:nvGrpSpPr>
        <p:grpSpPr>
          <a:xfrm>
            <a:off x="-3986517" y="6158244"/>
            <a:ext cx="4370603" cy="2049729"/>
            <a:chOff x="-1312494" y="3529769"/>
            <a:chExt cx="3277952" cy="1537297"/>
          </a:xfrm>
        </p:grpSpPr>
        <p:grpSp>
          <p:nvGrpSpPr>
            <p:cNvPr id="1537" name="Google Shape;1537;p33"/>
            <p:cNvGrpSpPr/>
            <p:nvPr/>
          </p:nvGrpSpPr>
          <p:grpSpPr>
            <a:xfrm>
              <a:off x="-1312494" y="3529769"/>
              <a:ext cx="2907181" cy="1177348"/>
              <a:chOff x="2442775" y="3274750"/>
              <a:chExt cx="1690025" cy="684425"/>
            </a:xfrm>
          </p:grpSpPr>
          <p:sp>
            <p:nvSpPr>
              <p:cNvPr id="1538" name="Google Shape;1538;p33"/>
              <p:cNvSpPr/>
              <p:nvPr/>
            </p:nvSpPr>
            <p:spPr>
              <a:xfrm>
                <a:off x="2683575" y="3475550"/>
                <a:ext cx="870175" cy="445600"/>
              </a:xfrm>
              <a:custGeom>
                <a:avLst/>
                <a:gdLst/>
                <a:ahLst/>
                <a:cxnLst/>
                <a:rect l="l" t="t" r="r" b="b"/>
                <a:pathLst>
                  <a:path w="34807" h="17824" extrusionOk="0">
                    <a:moveTo>
                      <a:pt x="5371" y="0"/>
                    </a:moveTo>
                    <a:lnTo>
                      <a:pt x="2884" y="2567"/>
                    </a:lnTo>
                    <a:lnTo>
                      <a:pt x="1" y="2567"/>
                    </a:lnTo>
                    <a:lnTo>
                      <a:pt x="1" y="2773"/>
                    </a:lnTo>
                    <a:lnTo>
                      <a:pt x="2947" y="2773"/>
                    </a:lnTo>
                    <a:lnTo>
                      <a:pt x="5451" y="190"/>
                    </a:lnTo>
                    <a:lnTo>
                      <a:pt x="13435" y="190"/>
                    </a:lnTo>
                    <a:lnTo>
                      <a:pt x="20802" y="7526"/>
                    </a:lnTo>
                    <a:lnTo>
                      <a:pt x="26695" y="7526"/>
                    </a:lnTo>
                    <a:lnTo>
                      <a:pt x="27868" y="8714"/>
                    </a:lnTo>
                    <a:lnTo>
                      <a:pt x="31052" y="8714"/>
                    </a:lnTo>
                    <a:lnTo>
                      <a:pt x="32225" y="9965"/>
                    </a:lnTo>
                    <a:lnTo>
                      <a:pt x="32225" y="13894"/>
                    </a:lnTo>
                    <a:lnTo>
                      <a:pt x="34601" y="16350"/>
                    </a:lnTo>
                    <a:lnTo>
                      <a:pt x="34601" y="17823"/>
                    </a:lnTo>
                    <a:lnTo>
                      <a:pt x="34807" y="17823"/>
                    </a:lnTo>
                    <a:lnTo>
                      <a:pt x="34807" y="16271"/>
                    </a:lnTo>
                    <a:lnTo>
                      <a:pt x="32430" y="13815"/>
                    </a:lnTo>
                    <a:lnTo>
                      <a:pt x="32430" y="9886"/>
                    </a:lnTo>
                    <a:lnTo>
                      <a:pt x="31131" y="8508"/>
                    </a:lnTo>
                    <a:lnTo>
                      <a:pt x="27947" y="8508"/>
                    </a:lnTo>
                    <a:lnTo>
                      <a:pt x="26775" y="7320"/>
                    </a:lnTo>
                    <a:lnTo>
                      <a:pt x="20881" y="7320"/>
                    </a:lnTo>
                    <a:lnTo>
                      <a:pt x="13530" y="32"/>
                    </a:lnTo>
                    <a:lnTo>
                      <a:pt x="1351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39" name="Google Shape;1539;p33"/>
              <p:cNvSpPr/>
              <p:nvPr/>
            </p:nvSpPr>
            <p:spPr>
              <a:xfrm>
                <a:off x="3728800" y="3776950"/>
                <a:ext cx="359650" cy="139050"/>
              </a:xfrm>
              <a:custGeom>
                <a:avLst/>
                <a:gdLst/>
                <a:ahLst/>
                <a:cxnLst/>
                <a:rect l="l" t="t" r="r" b="b"/>
                <a:pathLst>
                  <a:path w="14386" h="5562" extrusionOk="0">
                    <a:moveTo>
                      <a:pt x="143" y="1"/>
                    </a:moveTo>
                    <a:lnTo>
                      <a:pt x="0" y="143"/>
                    </a:lnTo>
                    <a:lnTo>
                      <a:pt x="1315" y="1442"/>
                    </a:lnTo>
                    <a:lnTo>
                      <a:pt x="1315" y="3232"/>
                    </a:lnTo>
                    <a:lnTo>
                      <a:pt x="2995" y="4769"/>
                    </a:lnTo>
                    <a:lnTo>
                      <a:pt x="7034" y="4769"/>
                    </a:lnTo>
                    <a:lnTo>
                      <a:pt x="7985" y="5561"/>
                    </a:lnTo>
                    <a:lnTo>
                      <a:pt x="10472" y="5561"/>
                    </a:lnTo>
                    <a:lnTo>
                      <a:pt x="13007" y="3185"/>
                    </a:lnTo>
                    <a:lnTo>
                      <a:pt x="14385" y="3185"/>
                    </a:lnTo>
                    <a:lnTo>
                      <a:pt x="14385" y="2995"/>
                    </a:lnTo>
                    <a:lnTo>
                      <a:pt x="12928" y="2995"/>
                    </a:lnTo>
                    <a:lnTo>
                      <a:pt x="10393" y="5371"/>
                    </a:lnTo>
                    <a:lnTo>
                      <a:pt x="8064" y="5371"/>
                    </a:lnTo>
                    <a:lnTo>
                      <a:pt x="7114" y="4579"/>
                    </a:lnTo>
                    <a:lnTo>
                      <a:pt x="3074" y="4579"/>
                    </a:lnTo>
                    <a:lnTo>
                      <a:pt x="1505" y="3153"/>
                    </a:lnTo>
                    <a:lnTo>
                      <a:pt x="1505" y="1363"/>
                    </a:lnTo>
                    <a:lnTo>
                      <a:pt x="14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0" name="Google Shape;1540;p33"/>
              <p:cNvSpPr/>
              <p:nvPr/>
            </p:nvSpPr>
            <p:spPr>
              <a:xfrm>
                <a:off x="2739025" y="3416125"/>
                <a:ext cx="1218725" cy="460275"/>
              </a:xfrm>
              <a:custGeom>
                <a:avLst/>
                <a:gdLst/>
                <a:ahLst/>
                <a:cxnLst/>
                <a:rect l="l" t="t" r="r" b="b"/>
                <a:pathLst>
                  <a:path w="48749" h="18411" extrusionOk="0">
                    <a:moveTo>
                      <a:pt x="3042" y="1"/>
                    </a:moveTo>
                    <a:lnTo>
                      <a:pt x="48" y="2884"/>
                    </a:lnTo>
                    <a:lnTo>
                      <a:pt x="1" y="4358"/>
                    </a:lnTo>
                    <a:lnTo>
                      <a:pt x="3106" y="1189"/>
                    </a:lnTo>
                    <a:lnTo>
                      <a:pt x="11011" y="1189"/>
                    </a:lnTo>
                    <a:lnTo>
                      <a:pt x="17713" y="7922"/>
                    </a:lnTo>
                    <a:lnTo>
                      <a:pt x="35567" y="7922"/>
                    </a:lnTo>
                    <a:lnTo>
                      <a:pt x="36550" y="8952"/>
                    </a:lnTo>
                    <a:lnTo>
                      <a:pt x="36550" y="10885"/>
                    </a:lnTo>
                    <a:lnTo>
                      <a:pt x="36740" y="10885"/>
                    </a:lnTo>
                    <a:lnTo>
                      <a:pt x="36740" y="8873"/>
                    </a:lnTo>
                    <a:lnTo>
                      <a:pt x="35646" y="7716"/>
                    </a:lnTo>
                    <a:lnTo>
                      <a:pt x="17792" y="7716"/>
                    </a:lnTo>
                    <a:lnTo>
                      <a:pt x="11091" y="983"/>
                    </a:lnTo>
                    <a:lnTo>
                      <a:pt x="3042" y="983"/>
                    </a:lnTo>
                    <a:lnTo>
                      <a:pt x="223" y="3867"/>
                    </a:lnTo>
                    <a:lnTo>
                      <a:pt x="238" y="2995"/>
                    </a:lnTo>
                    <a:lnTo>
                      <a:pt x="3106" y="191"/>
                    </a:lnTo>
                    <a:lnTo>
                      <a:pt x="11011" y="191"/>
                    </a:lnTo>
                    <a:lnTo>
                      <a:pt x="17713" y="7130"/>
                    </a:lnTo>
                    <a:lnTo>
                      <a:pt x="35916" y="7130"/>
                    </a:lnTo>
                    <a:lnTo>
                      <a:pt x="38926" y="10172"/>
                    </a:lnTo>
                    <a:lnTo>
                      <a:pt x="38926" y="12437"/>
                    </a:lnTo>
                    <a:lnTo>
                      <a:pt x="41698" y="15242"/>
                    </a:lnTo>
                    <a:lnTo>
                      <a:pt x="41698" y="17190"/>
                    </a:lnTo>
                    <a:lnTo>
                      <a:pt x="43077" y="18410"/>
                    </a:lnTo>
                    <a:lnTo>
                      <a:pt x="46625" y="18410"/>
                    </a:lnTo>
                    <a:lnTo>
                      <a:pt x="47893" y="17222"/>
                    </a:lnTo>
                    <a:lnTo>
                      <a:pt x="48748" y="17222"/>
                    </a:lnTo>
                    <a:lnTo>
                      <a:pt x="48748" y="17032"/>
                    </a:lnTo>
                    <a:lnTo>
                      <a:pt x="47829" y="17032"/>
                    </a:lnTo>
                    <a:lnTo>
                      <a:pt x="46546" y="18220"/>
                    </a:lnTo>
                    <a:lnTo>
                      <a:pt x="43140" y="18220"/>
                    </a:lnTo>
                    <a:lnTo>
                      <a:pt x="41888" y="17111"/>
                    </a:lnTo>
                    <a:lnTo>
                      <a:pt x="41888" y="15162"/>
                    </a:lnTo>
                    <a:lnTo>
                      <a:pt x="39116" y="12358"/>
                    </a:lnTo>
                    <a:lnTo>
                      <a:pt x="39116" y="10093"/>
                    </a:lnTo>
                    <a:lnTo>
                      <a:pt x="35995" y="6924"/>
                    </a:lnTo>
                    <a:lnTo>
                      <a:pt x="17792" y="6924"/>
                    </a:lnTo>
                    <a:lnTo>
                      <a:pt x="1109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1" name="Google Shape;1541;p33"/>
              <p:cNvSpPr/>
              <p:nvPr/>
            </p:nvSpPr>
            <p:spPr>
              <a:xfrm>
                <a:off x="2696650" y="3396325"/>
                <a:ext cx="1145050" cy="383025"/>
              </a:xfrm>
              <a:custGeom>
                <a:avLst/>
                <a:gdLst/>
                <a:ahLst/>
                <a:cxnLst/>
                <a:rect l="l" t="t" r="r" b="b"/>
                <a:pathLst>
                  <a:path w="45802" h="15321" extrusionOk="0">
                    <a:moveTo>
                      <a:pt x="1822" y="1"/>
                    </a:moveTo>
                    <a:lnTo>
                      <a:pt x="1" y="1807"/>
                    </a:lnTo>
                    <a:lnTo>
                      <a:pt x="143" y="1934"/>
                    </a:lnTo>
                    <a:lnTo>
                      <a:pt x="1902" y="191"/>
                    </a:lnTo>
                    <a:lnTo>
                      <a:pt x="12991" y="191"/>
                    </a:lnTo>
                    <a:lnTo>
                      <a:pt x="19820" y="7130"/>
                    </a:lnTo>
                    <a:lnTo>
                      <a:pt x="35440" y="7130"/>
                    </a:lnTo>
                    <a:lnTo>
                      <a:pt x="37801" y="4754"/>
                    </a:lnTo>
                    <a:lnTo>
                      <a:pt x="41524" y="4754"/>
                    </a:lnTo>
                    <a:lnTo>
                      <a:pt x="42395" y="5609"/>
                    </a:lnTo>
                    <a:lnTo>
                      <a:pt x="42395" y="12120"/>
                    </a:lnTo>
                    <a:lnTo>
                      <a:pt x="45659" y="15321"/>
                    </a:lnTo>
                    <a:lnTo>
                      <a:pt x="45801" y="15194"/>
                    </a:lnTo>
                    <a:lnTo>
                      <a:pt x="42601" y="12025"/>
                    </a:lnTo>
                    <a:lnTo>
                      <a:pt x="42601" y="5530"/>
                    </a:lnTo>
                    <a:lnTo>
                      <a:pt x="41603" y="4548"/>
                    </a:lnTo>
                    <a:lnTo>
                      <a:pt x="37722" y="4548"/>
                    </a:lnTo>
                    <a:lnTo>
                      <a:pt x="35361" y="6924"/>
                    </a:lnTo>
                    <a:lnTo>
                      <a:pt x="19899" y="6924"/>
                    </a:lnTo>
                    <a:lnTo>
                      <a:pt x="1307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2" name="Google Shape;1542;p33"/>
              <p:cNvSpPr/>
              <p:nvPr/>
            </p:nvSpPr>
            <p:spPr>
              <a:xfrm>
                <a:off x="2491100" y="3376525"/>
                <a:ext cx="1412375" cy="386200"/>
              </a:xfrm>
              <a:custGeom>
                <a:avLst/>
                <a:gdLst/>
                <a:ahLst/>
                <a:cxnLst/>
                <a:rect l="l" t="t" r="r" b="b"/>
                <a:pathLst>
                  <a:path w="56495" h="15448" extrusionOk="0">
                    <a:moveTo>
                      <a:pt x="0" y="1"/>
                    </a:moveTo>
                    <a:lnTo>
                      <a:pt x="0" y="191"/>
                    </a:lnTo>
                    <a:lnTo>
                      <a:pt x="21768" y="191"/>
                    </a:lnTo>
                    <a:lnTo>
                      <a:pt x="28596" y="6924"/>
                    </a:lnTo>
                    <a:lnTo>
                      <a:pt x="43108" y="6924"/>
                    </a:lnTo>
                    <a:lnTo>
                      <a:pt x="45468" y="4548"/>
                    </a:lnTo>
                    <a:lnTo>
                      <a:pt x="50586" y="4548"/>
                    </a:lnTo>
                    <a:lnTo>
                      <a:pt x="51409" y="5546"/>
                    </a:lnTo>
                    <a:lnTo>
                      <a:pt x="51409" y="12057"/>
                    </a:lnTo>
                    <a:lnTo>
                      <a:pt x="54752" y="15447"/>
                    </a:lnTo>
                    <a:lnTo>
                      <a:pt x="56495" y="15447"/>
                    </a:lnTo>
                    <a:lnTo>
                      <a:pt x="56495" y="15241"/>
                    </a:lnTo>
                    <a:lnTo>
                      <a:pt x="54831" y="15241"/>
                    </a:lnTo>
                    <a:lnTo>
                      <a:pt x="51615" y="11978"/>
                    </a:lnTo>
                    <a:lnTo>
                      <a:pt x="51615" y="5482"/>
                    </a:lnTo>
                    <a:lnTo>
                      <a:pt x="50681" y="4357"/>
                    </a:lnTo>
                    <a:lnTo>
                      <a:pt x="45389" y="4357"/>
                    </a:lnTo>
                    <a:lnTo>
                      <a:pt x="43029" y="6734"/>
                    </a:lnTo>
                    <a:lnTo>
                      <a:pt x="28675" y="6734"/>
                    </a:lnTo>
                    <a:lnTo>
                      <a:pt x="218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3" name="Google Shape;1543;p33"/>
              <p:cNvSpPr/>
              <p:nvPr/>
            </p:nvSpPr>
            <p:spPr>
              <a:xfrm>
                <a:off x="3040050" y="3312775"/>
                <a:ext cx="532725" cy="192500"/>
              </a:xfrm>
              <a:custGeom>
                <a:avLst/>
                <a:gdLst/>
                <a:ahLst/>
                <a:cxnLst/>
                <a:rect l="l" t="t" r="r" b="b"/>
                <a:pathLst>
                  <a:path w="21309" h="7700" extrusionOk="0">
                    <a:moveTo>
                      <a:pt x="143" y="0"/>
                    </a:moveTo>
                    <a:lnTo>
                      <a:pt x="0" y="127"/>
                    </a:lnTo>
                    <a:lnTo>
                      <a:pt x="6638" y="6511"/>
                    </a:lnTo>
                    <a:lnTo>
                      <a:pt x="9411" y="6511"/>
                    </a:lnTo>
                    <a:lnTo>
                      <a:pt x="10298" y="5719"/>
                    </a:lnTo>
                    <a:lnTo>
                      <a:pt x="11565" y="5719"/>
                    </a:lnTo>
                    <a:lnTo>
                      <a:pt x="13593" y="7700"/>
                    </a:lnTo>
                    <a:lnTo>
                      <a:pt x="20041" y="7700"/>
                    </a:lnTo>
                    <a:lnTo>
                      <a:pt x="21308" y="6305"/>
                    </a:lnTo>
                    <a:lnTo>
                      <a:pt x="15827" y="6305"/>
                    </a:lnTo>
                    <a:lnTo>
                      <a:pt x="14654" y="5418"/>
                    </a:lnTo>
                    <a:lnTo>
                      <a:pt x="14544" y="5577"/>
                    </a:lnTo>
                    <a:lnTo>
                      <a:pt x="15763" y="6511"/>
                    </a:lnTo>
                    <a:lnTo>
                      <a:pt x="20865" y="6511"/>
                    </a:lnTo>
                    <a:lnTo>
                      <a:pt x="19946" y="7494"/>
                    </a:lnTo>
                    <a:lnTo>
                      <a:pt x="13672" y="7494"/>
                    </a:lnTo>
                    <a:lnTo>
                      <a:pt x="11644" y="5513"/>
                    </a:lnTo>
                    <a:lnTo>
                      <a:pt x="10250" y="5513"/>
                    </a:lnTo>
                    <a:lnTo>
                      <a:pt x="9331" y="6305"/>
                    </a:lnTo>
                    <a:lnTo>
                      <a:pt x="6717" y="6305"/>
                    </a:lnTo>
                    <a:lnTo>
                      <a:pt x="143"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4" name="Google Shape;1544;p33"/>
              <p:cNvSpPr/>
              <p:nvPr/>
            </p:nvSpPr>
            <p:spPr>
              <a:xfrm>
                <a:off x="2618225" y="3346825"/>
                <a:ext cx="692750" cy="168350"/>
              </a:xfrm>
              <a:custGeom>
                <a:avLst/>
                <a:gdLst/>
                <a:ahLst/>
                <a:cxnLst/>
                <a:rect l="l" t="t" r="r" b="b"/>
                <a:pathLst>
                  <a:path w="27710" h="6734" extrusionOk="0">
                    <a:moveTo>
                      <a:pt x="1" y="1"/>
                    </a:moveTo>
                    <a:lnTo>
                      <a:pt x="1" y="191"/>
                    </a:lnTo>
                    <a:lnTo>
                      <a:pt x="16984" y="191"/>
                    </a:lnTo>
                    <a:lnTo>
                      <a:pt x="23574" y="6734"/>
                    </a:lnTo>
                    <a:lnTo>
                      <a:pt x="27709" y="6734"/>
                    </a:lnTo>
                    <a:lnTo>
                      <a:pt x="27709" y="6528"/>
                    </a:lnTo>
                    <a:lnTo>
                      <a:pt x="23654" y="6528"/>
                    </a:lnTo>
                    <a:lnTo>
                      <a:pt x="1706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5" name="Google Shape;1545;p33"/>
              <p:cNvSpPr/>
              <p:nvPr/>
            </p:nvSpPr>
            <p:spPr>
              <a:xfrm>
                <a:off x="3526800" y="3912800"/>
                <a:ext cx="46375" cy="46375"/>
              </a:xfrm>
              <a:custGeom>
                <a:avLst/>
                <a:gdLst/>
                <a:ahLst/>
                <a:cxnLst/>
                <a:rect l="l" t="t" r="r" b="b"/>
                <a:pathLst>
                  <a:path w="1855" h="1855" extrusionOk="0">
                    <a:moveTo>
                      <a:pt x="935" y="1"/>
                    </a:moveTo>
                    <a:cubicBezTo>
                      <a:pt x="412" y="1"/>
                      <a:pt x="1" y="413"/>
                      <a:pt x="1" y="919"/>
                    </a:cubicBezTo>
                    <a:cubicBezTo>
                      <a:pt x="1" y="1442"/>
                      <a:pt x="412" y="1854"/>
                      <a:pt x="935" y="1854"/>
                    </a:cubicBezTo>
                    <a:cubicBezTo>
                      <a:pt x="1442" y="1854"/>
                      <a:pt x="1854" y="1442"/>
                      <a:pt x="1854" y="919"/>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6" name="Google Shape;1546;p33"/>
              <p:cNvSpPr/>
              <p:nvPr/>
            </p:nvSpPr>
            <p:spPr>
              <a:xfrm>
                <a:off x="4086050" y="3828450"/>
                <a:ext cx="46750" cy="46750"/>
              </a:xfrm>
              <a:custGeom>
                <a:avLst/>
                <a:gdLst/>
                <a:ahLst/>
                <a:cxnLst/>
                <a:rect l="l" t="t" r="r" b="b"/>
                <a:pathLst>
                  <a:path w="1870" h="1870" extrusionOk="0">
                    <a:moveTo>
                      <a:pt x="935" y="0"/>
                    </a:moveTo>
                    <a:cubicBezTo>
                      <a:pt x="428" y="0"/>
                      <a:pt x="0" y="412"/>
                      <a:pt x="0" y="935"/>
                    </a:cubicBezTo>
                    <a:cubicBezTo>
                      <a:pt x="0" y="1442"/>
                      <a:pt x="428" y="1870"/>
                      <a:pt x="935" y="1870"/>
                    </a:cubicBezTo>
                    <a:cubicBezTo>
                      <a:pt x="1458" y="1870"/>
                      <a:pt x="1870" y="1442"/>
                      <a:pt x="1870" y="935"/>
                    </a:cubicBezTo>
                    <a:cubicBezTo>
                      <a:pt x="1870" y="412"/>
                      <a:pt x="1458"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7" name="Google Shape;1547;p33"/>
              <p:cNvSpPr/>
              <p:nvPr/>
            </p:nvSpPr>
            <p:spPr>
              <a:xfrm>
                <a:off x="2670500" y="3427625"/>
                <a:ext cx="46375" cy="46350"/>
              </a:xfrm>
              <a:custGeom>
                <a:avLst/>
                <a:gdLst/>
                <a:ahLst/>
                <a:cxnLst/>
                <a:rect l="l" t="t" r="r" b="b"/>
                <a:pathLst>
                  <a:path w="1855" h="1854" extrusionOk="0">
                    <a:moveTo>
                      <a:pt x="920" y="0"/>
                    </a:moveTo>
                    <a:cubicBezTo>
                      <a:pt x="413" y="0"/>
                      <a:pt x="1" y="412"/>
                      <a:pt x="1" y="919"/>
                    </a:cubicBezTo>
                    <a:cubicBezTo>
                      <a:pt x="1" y="1442"/>
                      <a:pt x="413" y="1854"/>
                      <a:pt x="920" y="1854"/>
                    </a:cubicBezTo>
                    <a:cubicBezTo>
                      <a:pt x="1443" y="1854"/>
                      <a:pt x="1855" y="1442"/>
                      <a:pt x="1855" y="919"/>
                    </a:cubicBezTo>
                    <a:cubicBezTo>
                      <a:pt x="1855" y="412"/>
                      <a:pt x="1443" y="0"/>
                      <a:pt x="92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8" name="Google Shape;1548;p33"/>
              <p:cNvSpPr/>
              <p:nvPr/>
            </p:nvSpPr>
            <p:spPr>
              <a:xfrm>
                <a:off x="3289175" y="3487025"/>
                <a:ext cx="46350" cy="46375"/>
              </a:xfrm>
              <a:custGeom>
                <a:avLst/>
                <a:gdLst/>
                <a:ahLst/>
                <a:cxnLst/>
                <a:rect l="l" t="t" r="r" b="b"/>
                <a:pathLst>
                  <a:path w="1854" h="1855" extrusionOk="0">
                    <a:moveTo>
                      <a:pt x="935" y="1"/>
                    </a:moveTo>
                    <a:cubicBezTo>
                      <a:pt x="412" y="1"/>
                      <a:pt x="0" y="413"/>
                      <a:pt x="0" y="920"/>
                    </a:cubicBezTo>
                    <a:cubicBezTo>
                      <a:pt x="0" y="1442"/>
                      <a:pt x="412" y="1854"/>
                      <a:pt x="935" y="1854"/>
                    </a:cubicBezTo>
                    <a:cubicBezTo>
                      <a:pt x="1442" y="1854"/>
                      <a:pt x="1854" y="1442"/>
                      <a:pt x="1854" y="920"/>
                    </a:cubicBezTo>
                    <a:cubicBezTo>
                      <a:pt x="1854" y="413"/>
                      <a:pt x="1442"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9" name="Google Shape;1549;p33"/>
              <p:cNvSpPr/>
              <p:nvPr/>
            </p:nvSpPr>
            <p:spPr>
              <a:xfrm>
                <a:off x="3002025" y="3274750"/>
                <a:ext cx="46750" cy="46750"/>
              </a:xfrm>
              <a:custGeom>
                <a:avLst/>
                <a:gdLst/>
                <a:ahLst/>
                <a:cxnLst/>
                <a:rect l="l" t="t" r="r" b="b"/>
                <a:pathLst>
                  <a:path w="1870" h="1870" extrusionOk="0">
                    <a:moveTo>
                      <a:pt x="935" y="0"/>
                    </a:moveTo>
                    <a:cubicBezTo>
                      <a:pt x="412" y="0"/>
                      <a:pt x="0" y="428"/>
                      <a:pt x="0" y="935"/>
                    </a:cubicBezTo>
                    <a:cubicBezTo>
                      <a:pt x="0" y="1458"/>
                      <a:pt x="412" y="1870"/>
                      <a:pt x="935" y="1870"/>
                    </a:cubicBezTo>
                    <a:cubicBezTo>
                      <a:pt x="1442" y="1870"/>
                      <a:pt x="1870" y="1458"/>
                      <a:pt x="1870" y="935"/>
                    </a:cubicBezTo>
                    <a:cubicBezTo>
                      <a:pt x="1870" y="428"/>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0" name="Google Shape;1550;p33"/>
              <p:cNvSpPr/>
              <p:nvPr/>
            </p:nvSpPr>
            <p:spPr>
              <a:xfrm>
                <a:off x="3625825" y="3675175"/>
                <a:ext cx="46350" cy="46350"/>
              </a:xfrm>
              <a:custGeom>
                <a:avLst/>
                <a:gdLst/>
                <a:ahLst/>
                <a:cxnLst/>
                <a:rect l="l" t="t" r="r" b="b"/>
                <a:pathLst>
                  <a:path w="1854" h="1854" extrusionOk="0">
                    <a:moveTo>
                      <a:pt x="935" y="0"/>
                    </a:moveTo>
                    <a:cubicBezTo>
                      <a:pt x="412" y="0"/>
                      <a:pt x="0" y="412"/>
                      <a:pt x="0" y="919"/>
                    </a:cubicBezTo>
                    <a:cubicBezTo>
                      <a:pt x="0" y="1442"/>
                      <a:pt x="412" y="1854"/>
                      <a:pt x="935" y="1854"/>
                    </a:cubicBezTo>
                    <a:cubicBezTo>
                      <a:pt x="1442" y="1854"/>
                      <a:pt x="1854" y="1442"/>
                      <a:pt x="1854" y="919"/>
                    </a:cubicBezTo>
                    <a:cubicBezTo>
                      <a:pt x="1854" y="412"/>
                      <a:pt x="1442" y="0"/>
                      <a:pt x="93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1" name="Google Shape;1551;p33"/>
              <p:cNvSpPr/>
              <p:nvPr/>
            </p:nvSpPr>
            <p:spPr>
              <a:xfrm>
                <a:off x="3699875" y="3754375"/>
                <a:ext cx="46775" cy="46375"/>
              </a:xfrm>
              <a:custGeom>
                <a:avLst/>
                <a:gdLst/>
                <a:ahLst/>
                <a:cxnLst/>
                <a:rect l="l" t="t" r="r" b="b"/>
                <a:pathLst>
                  <a:path w="1871" h="1855" extrusionOk="0">
                    <a:moveTo>
                      <a:pt x="935" y="1"/>
                    </a:moveTo>
                    <a:cubicBezTo>
                      <a:pt x="429" y="1"/>
                      <a:pt x="1" y="412"/>
                      <a:pt x="1" y="919"/>
                    </a:cubicBezTo>
                    <a:cubicBezTo>
                      <a:pt x="1" y="1442"/>
                      <a:pt x="429" y="1854"/>
                      <a:pt x="935" y="1854"/>
                    </a:cubicBezTo>
                    <a:cubicBezTo>
                      <a:pt x="1458" y="1854"/>
                      <a:pt x="1870" y="1442"/>
                      <a:pt x="1870" y="919"/>
                    </a:cubicBezTo>
                    <a:cubicBezTo>
                      <a:pt x="1870" y="412"/>
                      <a:pt x="1458" y="1"/>
                      <a:pt x="93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2" name="Google Shape;1552;p33"/>
              <p:cNvSpPr/>
              <p:nvPr/>
            </p:nvSpPr>
            <p:spPr>
              <a:xfrm>
                <a:off x="3954950" y="3816175"/>
                <a:ext cx="51500" cy="51500"/>
              </a:xfrm>
              <a:custGeom>
                <a:avLst/>
                <a:gdLst/>
                <a:ahLst/>
                <a:cxnLst/>
                <a:rect l="l" t="t" r="r" b="b"/>
                <a:pathLst>
                  <a:path w="2060" h="2060" extrusionOk="0">
                    <a:moveTo>
                      <a:pt x="1030" y="190"/>
                    </a:moveTo>
                    <a:cubicBezTo>
                      <a:pt x="1490" y="190"/>
                      <a:pt x="1870" y="570"/>
                      <a:pt x="1870" y="1030"/>
                    </a:cubicBezTo>
                    <a:cubicBezTo>
                      <a:pt x="1870" y="1489"/>
                      <a:pt x="1490" y="1854"/>
                      <a:pt x="1030" y="1854"/>
                    </a:cubicBezTo>
                    <a:cubicBezTo>
                      <a:pt x="587" y="1854"/>
                      <a:pt x="206" y="1489"/>
                      <a:pt x="206" y="1030"/>
                    </a:cubicBezTo>
                    <a:cubicBezTo>
                      <a:pt x="206" y="570"/>
                      <a:pt x="587" y="190"/>
                      <a:pt x="1030" y="190"/>
                    </a:cubicBezTo>
                    <a:close/>
                    <a:moveTo>
                      <a:pt x="1030" y="0"/>
                    </a:moveTo>
                    <a:cubicBezTo>
                      <a:pt x="460" y="0"/>
                      <a:pt x="0" y="475"/>
                      <a:pt x="0" y="1030"/>
                    </a:cubicBezTo>
                    <a:cubicBezTo>
                      <a:pt x="0" y="1600"/>
                      <a:pt x="476" y="2060"/>
                      <a:pt x="1030" y="2060"/>
                    </a:cubicBezTo>
                    <a:cubicBezTo>
                      <a:pt x="1585" y="2060"/>
                      <a:pt x="2060" y="1584"/>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3" name="Google Shape;1553;p33"/>
              <p:cNvSpPr/>
              <p:nvPr/>
            </p:nvSpPr>
            <p:spPr>
              <a:xfrm>
                <a:off x="3900675" y="3731800"/>
                <a:ext cx="51525" cy="51525"/>
              </a:xfrm>
              <a:custGeom>
                <a:avLst/>
                <a:gdLst/>
                <a:ahLst/>
                <a:cxnLst/>
                <a:rect l="l" t="t" r="r" b="b"/>
                <a:pathLst>
                  <a:path w="2061" h="2061" extrusionOk="0">
                    <a:moveTo>
                      <a:pt x="1031" y="206"/>
                    </a:moveTo>
                    <a:cubicBezTo>
                      <a:pt x="1490" y="206"/>
                      <a:pt x="1855" y="587"/>
                      <a:pt x="1855" y="1030"/>
                    </a:cubicBezTo>
                    <a:cubicBezTo>
                      <a:pt x="1855" y="1490"/>
                      <a:pt x="1490" y="1870"/>
                      <a:pt x="1031" y="1870"/>
                    </a:cubicBezTo>
                    <a:cubicBezTo>
                      <a:pt x="571" y="1870"/>
                      <a:pt x="191" y="1490"/>
                      <a:pt x="191" y="1030"/>
                    </a:cubicBezTo>
                    <a:cubicBezTo>
                      <a:pt x="191" y="587"/>
                      <a:pt x="571" y="206"/>
                      <a:pt x="1031" y="206"/>
                    </a:cubicBezTo>
                    <a:close/>
                    <a:moveTo>
                      <a:pt x="1031" y="1"/>
                    </a:moveTo>
                    <a:cubicBezTo>
                      <a:pt x="460" y="1"/>
                      <a:pt x="1" y="476"/>
                      <a:pt x="1" y="1030"/>
                    </a:cubicBezTo>
                    <a:cubicBezTo>
                      <a:pt x="1" y="1616"/>
                      <a:pt x="476" y="2060"/>
                      <a:pt x="1031" y="2060"/>
                    </a:cubicBezTo>
                    <a:cubicBezTo>
                      <a:pt x="1585" y="2060"/>
                      <a:pt x="2060" y="1585"/>
                      <a:pt x="2060" y="1030"/>
                    </a:cubicBezTo>
                    <a:cubicBezTo>
                      <a:pt x="2060" y="460"/>
                      <a:pt x="1585" y="1"/>
                      <a:pt x="10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4" name="Google Shape;1554;p33"/>
              <p:cNvSpPr/>
              <p:nvPr/>
            </p:nvSpPr>
            <p:spPr>
              <a:xfrm>
                <a:off x="3826225" y="3771400"/>
                <a:ext cx="51525" cy="51525"/>
              </a:xfrm>
              <a:custGeom>
                <a:avLst/>
                <a:gdLst/>
                <a:ahLst/>
                <a:cxnLst/>
                <a:rect l="l" t="t" r="r" b="b"/>
                <a:pathLst>
                  <a:path w="2061" h="2061" extrusionOk="0">
                    <a:moveTo>
                      <a:pt x="1030" y="207"/>
                    </a:moveTo>
                    <a:cubicBezTo>
                      <a:pt x="1490" y="207"/>
                      <a:pt x="1870" y="587"/>
                      <a:pt x="1870" y="1031"/>
                    </a:cubicBezTo>
                    <a:cubicBezTo>
                      <a:pt x="1870" y="1490"/>
                      <a:pt x="1490" y="1870"/>
                      <a:pt x="1030" y="1870"/>
                    </a:cubicBezTo>
                    <a:cubicBezTo>
                      <a:pt x="587" y="1870"/>
                      <a:pt x="207" y="1490"/>
                      <a:pt x="207" y="1031"/>
                    </a:cubicBezTo>
                    <a:cubicBezTo>
                      <a:pt x="207" y="587"/>
                      <a:pt x="587" y="207"/>
                      <a:pt x="1030" y="207"/>
                    </a:cubicBezTo>
                    <a:close/>
                    <a:moveTo>
                      <a:pt x="1030" y="1"/>
                    </a:moveTo>
                    <a:cubicBezTo>
                      <a:pt x="460" y="1"/>
                      <a:pt x="1" y="476"/>
                      <a:pt x="1" y="1031"/>
                    </a:cubicBezTo>
                    <a:cubicBezTo>
                      <a:pt x="1" y="1617"/>
                      <a:pt x="476" y="2060"/>
                      <a:pt x="1030" y="2060"/>
                    </a:cubicBezTo>
                    <a:cubicBezTo>
                      <a:pt x="1585" y="2060"/>
                      <a:pt x="2060" y="1585"/>
                      <a:pt x="2060" y="1031"/>
                    </a:cubicBezTo>
                    <a:cubicBezTo>
                      <a:pt x="2060" y="460"/>
                      <a:pt x="1585"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5" name="Google Shape;1555;p33"/>
              <p:cNvSpPr/>
              <p:nvPr/>
            </p:nvSpPr>
            <p:spPr>
              <a:xfrm>
                <a:off x="3360850" y="3410200"/>
                <a:ext cx="51525" cy="51500"/>
              </a:xfrm>
              <a:custGeom>
                <a:avLst/>
                <a:gdLst/>
                <a:ahLst/>
                <a:cxnLst/>
                <a:rect l="l" t="t" r="r" b="b"/>
                <a:pathLst>
                  <a:path w="2061" h="2060" extrusionOk="0">
                    <a:moveTo>
                      <a:pt x="1030" y="190"/>
                    </a:moveTo>
                    <a:cubicBezTo>
                      <a:pt x="1490" y="190"/>
                      <a:pt x="1870" y="571"/>
                      <a:pt x="1870" y="1030"/>
                    </a:cubicBezTo>
                    <a:cubicBezTo>
                      <a:pt x="1870" y="1490"/>
                      <a:pt x="1490" y="1854"/>
                      <a:pt x="1030" y="1854"/>
                    </a:cubicBezTo>
                    <a:cubicBezTo>
                      <a:pt x="587" y="1854"/>
                      <a:pt x="207" y="1490"/>
                      <a:pt x="207" y="1030"/>
                    </a:cubicBezTo>
                    <a:cubicBezTo>
                      <a:pt x="207" y="571"/>
                      <a:pt x="587" y="190"/>
                      <a:pt x="1030" y="190"/>
                    </a:cubicBezTo>
                    <a:close/>
                    <a:moveTo>
                      <a:pt x="1030" y="0"/>
                    </a:moveTo>
                    <a:cubicBezTo>
                      <a:pt x="460" y="0"/>
                      <a:pt x="1" y="444"/>
                      <a:pt x="1" y="1030"/>
                    </a:cubicBezTo>
                    <a:cubicBezTo>
                      <a:pt x="1" y="1600"/>
                      <a:pt x="476" y="2060"/>
                      <a:pt x="1030" y="2060"/>
                    </a:cubicBezTo>
                    <a:cubicBezTo>
                      <a:pt x="1585" y="2060"/>
                      <a:pt x="2060" y="1600"/>
                      <a:pt x="2060" y="1030"/>
                    </a:cubicBezTo>
                    <a:cubicBezTo>
                      <a:pt x="2060" y="444"/>
                      <a:pt x="1585"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6" name="Google Shape;1556;p33"/>
              <p:cNvSpPr/>
              <p:nvPr/>
            </p:nvSpPr>
            <p:spPr>
              <a:xfrm>
                <a:off x="2442775" y="3353175"/>
                <a:ext cx="51525" cy="51500"/>
              </a:xfrm>
              <a:custGeom>
                <a:avLst/>
                <a:gdLst/>
                <a:ahLst/>
                <a:cxnLst/>
                <a:rect l="l" t="t" r="r" b="b"/>
                <a:pathLst>
                  <a:path w="2061" h="2060" extrusionOk="0">
                    <a:moveTo>
                      <a:pt x="1030" y="206"/>
                    </a:moveTo>
                    <a:cubicBezTo>
                      <a:pt x="1474" y="206"/>
                      <a:pt x="1854" y="570"/>
                      <a:pt x="1854" y="1030"/>
                    </a:cubicBezTo>
                    <a:cubicBezTo>
                      <a:pt x="1854" y="1489"/>
                      <a:pt x="1474" y="1869"/>
                      <a:pt x="1030" y="1869"/>
                    </a:cubicBezTo>
                    <a:cubicBezTo>
                      <a:pt x="571" y="1869"/>
                      <a:pt x="191" y="1489"/>
                      <a:pt x="191" y="1030"/>
                    </a:cubicBezTo>
                    <a:cubicBezTo>
                      <a:pt x="191" y="570"/>
                      <a:pt x="571" y="206"/>
                      <a:pt x="1030" y="206"/>
                    </a:cubicBezTo>
                    <a:close/>
                    <a:moveTo>
                      <a:pt x="1030" y="0"/>
                    </a:moveTo>
                    <a:cubicBezTo>
                      <a:pt x="444" y="0"/>
                      <a:pt x="0" y="475"/>
                      <a:pt x="0" y="1030"/>
                    </a:cubicBezTo>
                    <a:cubicBezTo>
                      <a:pt x="0" y="1600"/>
                      <a:pt x="476" y="2060"/>
                      <a:pt x="1030" y="2060"/>
                    </a:cubicBezTo>
                    <a:cubicBezTo>
                      <a:pt x="1585" y="2060"/>
                      <a:pt x="2028" y="1600"/>
                      <a:pt x="2060" y="1030"/>
                    </a:cubicBezTo>
                    <a:cubicBezTo>
                      <a:pt x="2060" y="459"/>
                      <a:pt x="1601"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7" name="Google Shape;1557;p33"/>
              <p:cNvSpPr/>
              <p:nvPr/>
            </p:nvSpPr>
            <p:spPr>
              <a:xfrm>
                <a:off x="2569525" y="3318300"/>
                <a:ext cx="51500" cy="51925"/>
              </a:xfrm>
              <a:custGeom>
                <a:avLst/>
                <a:gdLst/>
                <a:ahLst/>
                <a:cxnLst/>
                <a:rect l="l" t="t" r="r" b="b"/>
                <a:pathLst>
                  <a:path w="2060" h="2077" extrusionOk="0">
                    <a:moveTo>
                      <a:pt x="1030" y="223"/>
                    </a:moveTo>
                    <a:cubicBezTo>
                      <a:pt x="1473" y="223"/>
                      <a:pt x="1854" y="603"/>
                      <a:pt x="1854" y="1062"/>
                    </a:cubicBezTo>
                    <a:cubicBezTo>
                      <a:pt x="1854" y="1522"/>
                      <a:pt x="1473" y="1886"/>
                      <a:pt x="1030" y="1886"/>
                    </a:cubicBezTo>
                    <a:cubicBezTo>
                      <a:pt x="570" y="1886"/>
                      <a:pt x="190" y="1506"/>
                      <a:pt x="190" y="1062"/>
                    </a:cubicBezTo>
                    <a:cubicBezTo>
                      <a:pt x="190" y="603"/>
                      <a:pt x="570" y="223"/>
                      <a:pt x="1030" y="223"/>
                    </a:cubicBezTo>
                    <a:close/>
                    <a:moveTo>
                      <a:pt x="1030" y="1"/>
                    </a:moveTo>
                    <a:cubicBezTo>
                      <a:pt x="444" y="1"/>
                      <a:pt x="0" y="460"/>
                      <a:pt x="0" y="1046"/>
                    </a:cubicBezTo>
                    <a:cubicBezTo>
                      <a:pt x="0" y="1617"/>
                      <a:pt x="475" y="2076"/>
                      <a:pt x="1030" y="2076"/>
                    </a:cubicBezTo>
                    <a:cubicBezTo>
                      <a:pt x="1600" y="2076"/>
                      <a:pt x="2060" y="1617"/>
                      <a:pt x="2060" y="1046"/>
                    </a:cubicBezTo>
                    <a:cubicBezTo>
                      <a:pt x="2060" y="460"/>
                      <a:pt x="1600" y="1"/>
                      <a:pt x="103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8" name="Google Shape;1558;p33"/>
              <p:cNvSpPr/>
              <p:nvPr/>
            </p:nvSpPr>
            <p:spPr>
              <a:xfrm>
                <a:off x="2634875" y="3515950"/>
                <a:ext cx="51500" cy="51500"/>
              </a:xfrm>
              <a:custGeom>
                <a:avLst/>
                <a:gdLst/>
                <a:ahLst/>
                <a:cxnLst/>
                <a:rect l="l" t="t" r="r" b="b"/>
                <a:pathLst>
                  <a:path w="2060" h="2060" extrusionOk="0">
                    <a:moveTo>
                      <a:pt x="1030" y="222"/>
                    </a:moveTo>
                    <a:cubicBezTo>
                      <a:pt x="1473" y="222"/>
                      <a:pt x="1854" y="586"/>
                      <a:pt x="1854" y="1062"/>
                    </a:cubicBezTo>
                    <a:cubicBezTo>
                      <a:pt x="1854" y="1505"/>
                      <a:pt x="1473" y="1886"/>
                      <a:pt x="1030" y="1886"/>
                    </a:cubicBezTo>
                    <a:cubicBezTo>
                      <a:pt x="570" y="1886"/>
                      <a:pt x="190" y="1505"/>
                      <a:pt x="190" y="1062"/>
                    </a:cubicBezTo>
                    <a:cubicBezTo>
                      <a:pt x="190" y="602"/>
                      <a:pt x="570" y="222"/>
                      <a:pt x="1030" y="222"/>
                    </a:cubicBezTo>
                    <a:close/>
                    <a:moveTo>
                      <a:pt x="1030" y="0"/>
                    </a:moveTo>
                    <a:cubicBezTo>
                      <a:pt x="444" y="0"/>
                      <a:pt x="0" y="476"/>
                      <a:pt x="0" y="1030"/>
                    </a:cubicBezTo>
                    <a:cubicBezTo>
                      <a:pt x="0" y="1616"/>
                      <a:pt x="475" y="2060"/>
                      <a:pt x="1030" y="2060"/>
                    </a:cubicBezTo>
                    <a:cubicBezTo>
                      <a:pt x="1600" y="2060"/>
                      <a:pt x="2060" y="1616"/>
                      <a:pt x="2044" y="1030"/>
                    </a:cubicBezTo>
                    <a:cubicBezTo>
                      <a:pt x="2044" y="460"/>
                      <a:pt x="1584" y="0"/>
                      <a:pt x="10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559" name="Google Shape;1559;p33"/>
            <p:cNvSpPr/>
            <p:nvPr/>
          </p:nvSpPr>
          <p:spPr>
            <a:xfrm>
              <a:off x="1133858" y="4080540"/>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sp>
          <p:nvSpPr>
            <p:cNvPr id="1560" name="Google Shape;1560;p33"/>
            <p:cNvSpPr/>
            <p:nvPr/>
          </p:nvSpPr>
          <p:spPr>
            <a:xfrm>
              <a:off x="142333" y="4235465"/>
              <a:ext cx="831600" cy="831600"/>
            </a:xfrm>
            <a:prstGeom prst="ellipse">
              <a:avLst/>
            </a:prstGeom>
            <a:gradFill>
              <a:gsLst>
                <a:gs pos="0">
                  <a:srgbClr val="FFFFFF">
                    <a:alpha val="52549"/>
                  </a:srgbClr>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Saira"/>
                <a:ea typeface="Saira"/>
                <a:cs typeface="Saira"/>
                <a:sym typeface="Saira"/>
              </a:endParaRPr>
            </a:p>
          </p:txBody>
        </p:sp>
      </p:grpSp>
      <p:sp>
        <p:nvSpPr>
          <p:cNvPr id="2" name="TextBox 1">
            <a:extLst>
              <a:ext uri="{FF2B5EF4-FFF2-40B4-BE49-F238E27FC236}">
                <a16:creationId xmlns:a16="http://schemas.microsoft.com/office/drawing/2014/main" id="{8C714E35-D6A1-7634-9C35-A56A0076527E}"/>
              </a:ext>
            </a:extLst>
          </p:cNvPr>
          <p:cNvSpPr txBox="1"/>
          <p:nvPr/>
        </p:nvSpPr>
        <p:spPr>
          <a:xfrm>
            <a:off x="621396" y="1772937"/>
            <a:ext cx="4702958" cy="523220"/>
          </a:xfrm>
          <a:prstGeom prst="rect">
            <a:avLst/>
          </a:prstGeom>
          <a:noFill/>
        </p:spPr>
        <p:txBody>
          <a:bodyPr wrap="square" rtlCol="0">
            <a:spAutoFit/>
          </a:bodyPr>
          <a:lstStyle/>
          <a:p>
            <a:r>
              <a:rPr lang="en-US" sz="2800">
                <a:solidFill>
                  <a:srgbClr val="00B0F0"/>
                </a:solidFill>
                <a:latin typeface="SVN-Product Sans" panose="020B0403030502040203" pitchFamily="34" charset="0"/>
              </a:rPr>
              <a:t>Tải mô hình xe và con chim</a:t>
            </a:r>
            <a:endParaRPr lang="vi-VN" sz="2800">
              <a:solidFill>
                <a:srgbClr val="00B0F0"/>
              </a:solidFill>
              <a:latin typeface="SVN-Product Sans" panose="020B0403030502040203" pitchFamily="34" charset="0"/>
            </a:endParaRPr>
          </a:p>
        </p:txBody>
      </p:sp>
      <p:sp>
        <p:nvSpPr>
          <p:cNvPr id="3" name="TextBox 2">
            <a:extLst>
              <a:ext uri="{FF2B5EF4-FFF2-40B4-BE49-F238E27FC236}">
                <a16:creationId xmlns:a16="http://schemas.microsoft.com/office/drawing/2014/main" id="{F0760FA6-B0A6-3D11-51BD-6CE6BF46493E}"/>
              </a:ext>
            </a:extLst>
          </p:cNvPr>
          <p:cNvSpPr txBox="1"/>
          <p:nvPr/>
        </p:nvSpPr>
        <p:spPr>
          <a:xfrm>
            <a:off x="634652" y="3008800"/>
            <a:ext cx="6344960" cy="29495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1800" dirty="0">
                <a:effectLst/>
                <a:latin typeface="Saira" panose="020B0604020202020204" charset="-93"/>
                <a:ea typeface="Arial" panose="020B0604020202020204" pitchFamily="34" charset="0"/>
                <a:cs typeface="Times New Roman" panose="02020603050405020304" pitchFamily="18" charset="0"/>
              </a:rPr>
              <a:t>Tải mô hình xe bằng </a:t>
            </a:r>
            <a:r>
              <a:rPr lang="vi-VN" sz="1800" dirty="0">
                <a:solidFill>
                  <a:srgbClr val="00B0F0"/>
                </a:solidFill>
                <a:effectLst/>
                <a:latin typeface="Saira" panose="020B0604020202020204" charset="-93"/>
                <a:ea typeface="Arial" panose="020B0604020202020204" pitchFamily="34" charset="0"/>
                <a:cs typeface="Times New Roman" panose="02020603050405020304" pitchFamily="18" charset="0"/>
              </a:rPr>
              <a:t>GLTFLoader</a:t>
            </a:r>
            <a:r>
              <a:rPr lang="vi-VN" sz="1800" dirty="0">
                <a:effectLst/>
                <a:latin typeface="Saira" panose="020B0604020202020204" charset="-93"/>
                <a:ea typeface="Arial" panose="020B0604020202020204" pitchFamily="34" charset="0"/>
                <a:cs typeface="Times New Roman" panose="02020603050405020304" pitchFamily="18" charset="0"/>
              </a:rPr>
              <a:t> </a:t>
            </a:r>
          </a:p>
          <a:p>
            <a:pPr marL="285750" indent="-285750">
              <a:lnSpc>
                <a:spcPct val="150000"/>
              </a:lnSpc>
              <a:buFont typeface="Arial" panose="020B0604020202020204" pitchFamily="34" charset="0"/>
              <a:buChar char="•"/>
            </a:pPr>
            <a:r>
              <a:rPr lang="vi-VN" dirty="0">
                <a:latin typeface="Saira" panose="020B0604020202020204" charset="-93"/>
                <a:ea typeface="Arial" panose="020B0604020202020204" pitchFamily="34" charset="0"/>
                <a:cs typeface="Times New Roman" panose="02020603050405020304" pitchFamily="18" charset="0"/>
              </a:rPr>
              <a:t>S</a:t>
            </a:r>
            <a:r>
              <a:rPr lang="vi-VN" sz="1800" dirty="0">
                <a:effectLst/>
                <a:latin typeface="Saira" panose="020B0604020202020204" charset="-93"/>
                <a:ea typeface="Arial" panose="020B0604020202020204" pitchFamily="34" charset="0"/>
                <a:cs typeface="Times New Roman" panose="02020603050405020304" pitchFamily="18" charset="0"/>
              </a:rPr>
              <a:t>ử dụng </a:t>
            </a:r>
            <a:r>
              <a:rPr lang="vi-VN" sz="1800" dirty="0">
                <a:solidFill>
                  <a:srgbClr val="00B0F0"/>
                </a:solidFill>
                <a:effectLst/>
                <a:latin typeface="Saira" panose="020B0604020202020204" charset="-93"/>
                <a:ea typeface="Arial" panose="020B0604020202020204" pitchFamily="34" charset="0"/>
                <a:cs typeface="Times New Roman" panose="02020603050405020304" pitchFamily="18" charset="0"/>
              </a:rPr>
              <a:t>useBox</a:t>
            </a:r>
            <a:r>
              <a:rPr lang="vi-VN" sz="1800" dirty="0">
                <a:effectLst/>
                <a:latin typeface="Saira" panose="020B0604020202020204" charset="-93"/>
                <a:ea typeface="Arial" panose="020B0604020202020204" pitchFamily="34" charset="0"/>
                <a:cs typeface="Times New Roman" panose="02020603050405020304" pitchFamily="18" charset="0"/>
              </a:rPr>
              <a:t> và useRaycastVehile từ thư viện </a:t>
            </a:r>
            <a:r>
              <a:rPr lang="vi-VN" sz="1800" dirty="0">
                <a:solidFill>
                  <a:srgbClr val="00B0F0"/>
                </a:solidFill>
                <a:effectLst/>
                <a:latin typeface="Saira" panose="020B0604020202020204" charset="-93"/>
                <a:ea typeface="Arial" panose="020B0604020202020204" pitchFamily="34" charset="0"/>
                <a:cs typeface="Times New Roman" panose="02020603050405020304" pitchFamily="18" charset="0"/>
              </a:rPr>
              <a:t>@react-three/cannon</a:t>
            </a:r>
            <a:r>
              <a:rPr lang="vi-VN" sz="1800" dirty="0">
                <a:effectLst/>
                <a:latin typeface="Saira" panose="020B0604020202020204" charset="-93"/>
                <a:ea typeface="Arial" panose="020B0604020202020204" pitchFamily="34" charset="0"/>
                <a:cs typeface="Times New Roman" panose="02020603050405020304" pitchFamily="18" charset="0"/>
              </a:rPr>
              <a:t> để thiết lập va chạm cho xe </a:t>
            </a:r>
          </a:p>
          <a:p>
            <a:pPr marL="285750" indent="-285750" algn="just">
              <a:lnSpc>
                <a:spcPct val="150000"/>
              </a:lnSpc>
              <a:buFont typeface="Arial" panose="020B0604020202020204" pitchFamily="34" charset="0"/>
              <a:buChar char="•"/>
            </a:pPr>
            <a:r>
              <a:rPr lang="vi-VN" dirty="0">
                <a:latin typeface="Saira" panose="020B0604020202020204" charset="-93"/>
                <a:ea typeface="Arial" panose="020B0604020202020204" pitchFamily="34" charset="0"/>
                <a:cs typeface="Times New Roman" panose="02020603050405020304" pitchFamily="18" charset="0"/>
              </a:rPr>
              <a:t>S</a:t>
            </a:r>
            <a:r>
              <a:rPr lang="vi-VN" sz="1800" dirty="0">
                <a:effectLst/>
                <a:latin typeface="Saira" panose="020B0604020202020204" charset="-93"/>
                <a:ea typeface="Arial" panose="020B0604020202020204" pitchFamily="34" charset="0"/>
                <a:cs typeface="Times New Roman" panose="02020603050405020304" pitchFamily="18" charset="0"/>
              </a:rPr>
              <a:t>ử dụng </a:t>
            </a:r>
            <a:r>
              <a:rPr lang="vi-VN" sz="1800" dirty="0">
                <a:solidFill>
                  <a:srgbClr val="00B0F0"/>
                </a:solidFill>
                <a:effectLst/>
                <a:latin typeface="Saira" panose="020B0604020202020204" charset="-93"/>
                <a:ea typeface="Arial" panose="020B0604020202020204" pitchFamily="34" charset="0"/>
                <a:cs typeface="Times New Roman" panose="02020603050405020304" pitchFamily="18" charset="0"/>
              </a:rPr>
              <a:t>useWheels</a:t>
            </a:r>
            <a:r>
              <a:rPr lang="vi-VN" sz="1800" dirty="0">
                <a:effectLst/>
                <a:latin typeface="Saira" panose="020B0604020202020204" charset="-93"/>
                <a:ea typeface="Arial" panose="020B0604020202020204" pitchFamily="34" charset="0"/>
                <a:cs typeface="Times New Roman" panose="02020603050405020304" pitchFamily="18" charset="0"/>
              </a:rPr>
              <a:t> được custom sẵn để vẽ lại 4 bánh xe riêng. Sau đó lưu trữ </a:t>
            </a:r>
            <a:r>
              <a:rPr lang="vi-VN" sz="1800" dirty="0">
                <a:solidFill>
                  <a:srgbClr val="00B0F0"/>
                </a:solidFill>
                <a:effectLst/>
                <a:latin typeface="Saira" panose="020B0604020202020204" charset="-93"/>
                <a:ea typeface="Arial" panose="020B0604020202020204" pitchFamily="34" charset="0"/>
                <a:cs typeface="Times New Roman" panose="02020603050405020304" pitchFamily="18" charset="0"/>
              </a:rPr>
              <a:t>reference</a:t>
            </a:r>
            <a:r>
              <a:rPr lang="vi-VN" sz="1800" dirty="0">
                <a:effectLst/>
                <a:latin typeface="Saira" panose="020B0604020202020204" charset="-93"/>
                <a:ea typeface="Arial" panose="020B0604020202020204" pitchFamily="34" charset="0"/>
                <a:cs typeface="Times New Roman" panose="02020603050405020304" pitchFamily="18" charset="0"/>
              </a:rPr>
              <a:t> của các bánh xe này để sử dụng </a:t>
            </a:r>
            <a:r>
              <a:rPr lang="vi-VN" sz="1800" dirty="0">
                <a:solidFill>
                  <a:srgbClr val="00B0F0"/>
                </a:solidFill>
                <a:effectLst/>
                <a:latin typeface="Saira" panose="020B0604020202020204" charset="-93"/>
                <a:ea typeface="Arial" panose="020B0604020202020204" pitchFamily="34" charset="0"/>
                <a:cs typeface="Times New Roman" panose="02020603050405020304" pitchFamily="18" charset="0"/>
              </a:rPr>
              <a:t>cập nhật vị trí</a:t>
            </a:r>
            <a:r>
              <a:rPr lang="vi-VN" sz="1800" dirty="0">
                <a:effectLst/>
                <a:latin typeface="Saira" panose="020B0604020202020204" charset="-93"/>
                <a:ea typeface="Arial" panose="020B0604020202020204" pitchFamily="34" charset="0"/>
                <a:cs typeface="Times New Roman" panose="02020603050405020304" pitchFamily="18" charset="0"/>
              </a:rPr>
              <a:t> xe khi di chuyển </a:t>
            </a:r>
          </a:p>
          <a:p>
            <a:pPr marL="285750" indent="-285750">
              <a:lnSpc>
                <a:spcPct val="150000"/>
              </a:lnSpc>
              <a:buFont typeface="Arial" panose="020B0604020202020204" pitchFamily="34" charset="0"/>
              <a:buChar char="•"/>
            </a:pPr>
            <a:r>
              <a:rPr lang="vi-VN" dirty="0">
                <a:latin typeface="Saira" panose="020B0604020202020204" charset="-93"/>
                <a:ea typeface="Arial" panose="020B0604020202020204" pitchFamily="34" charset="0"/>
                <a:cs typeface="Times New Roman" panose="02020603050405020304" pitchFamily="18" charset="0"/>
              </a:rPr>
              <a:t>T</a:t>
            </a:r>
            <a:r>
              <a:rPr lang="vi-VN" sz="1800" dirty="0">
                <a:effectLst/>
                <a:latin typeface="Saira" panose="020B0604020202020204" charset="-93"/>
                <a:ea typeface="Arial" panose="020B0604020202020204" pitchFamily="34" charset="0"/>
                <a:cs typeface="Times New Roman" panose="02020603050405020304" pitchFamily="18" charset="0"/>
              </a:rPr>
              <a:t>hiết lập thêm 1 </a:t>
            </a:r>
            <a:r>
              <a:rPr lang="vi-VN" sz="1800" dirty="0">
                <a:solidFill>
                  <a:srgbClr val="00B0F0"/>
                </a:solidFill>
                <a:effectLst/>
                <a:latin typeface="Saira" panose="020B0604020202020204" charset="-93"/>
                <a:ea typeface="Arial" panose="020B0604020202020204" pitchFamily="34" charset="0"/>
                <a:cs typeface="Times New Roman" panose="02020603050405020304" pitchFamily="18" charset="0"/>
              </a:rPr>
              <a:t>camera phía sau</a:t>
            </a:r>
            <a:r>
              <a:rPr lang="vi-VN" sz="1800" dirty="0">
                <a:effectLst/>
                <a:latin typeface="Saira" panose="020B0604020202020204" charset="-93"/>
                <a:ea typeface="Arial" panose="020B0604020202020204" pitchFamily="34" charset="0"/>
                <a:cs typeface="Times New Roman" panose="02020603050405020304" pitchFamily="18" charset="0"/>
              </a:rPr>
              <a:t> xe để thay đổi camera</a:t>
            </a:r>
            <a:endParaRPr lang="vi-VN" dirty="0">
              <a:solidFill>
                <a:srgbClr val="00B0F0"/>
              </a:solidFill>
              <a:latin typeface="Saira" panose="020B0604020202020204" charset="-93"/>
            </a:endParaRPr>
          </a:p>
        </p:txBody>
      </p:sp>
      <p:sp>
        <p:nvSpPr>
          <p:cNvPr id="4" name="TextBox 3">
            <a:extLst>
              <a:ext uri="{FF2B5EF4-FFF2-40B4-BE49-F238E27FC236}">
                <a16:creationId xmlns:a16="http://schemas.microsoft.com/office/drawing/2014/main" id="{39815FAD-BB12-5EBB-9A5A-94F13EEA11D1}"/>
              </a:ext>
            </a:extLst>
          </p:cNvPr>
          <p:cNvSpPr txBox="1"/>
          <p:nvPr/>
        </p:nvSpPr>
        <p:spPr>
          <a:xfrm>
            <a:off x="12685542" y="3014421"/>
            <a:ext cx="4748902" cy="29495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1800" kern="100">
                <a:effectLst/>
                <a:latin typeface="Saira" panose="020B0604020202020204" charset="-93"/>
                <a:ea typeface="Arial" panose="020B0604020202020204" pitchFamily="34" charset="0"/>
                <a:cs typeface="Times New Roman" panose="02020603050405020304" pitchFamily="18" charset="0"/>
              </a:rPr>
              <a:t>Tải mô hình con chim bằng </a:t>
            </a:r>
            <a:r>
              <a:rPr lang="vi-VN" sz="1800" kern="100">
                <a:solidFill>
                  <a:srgbClr val="00B0F0"/>
                </a:solidFill>
                <a:effectLst/>
                <a:latin typeface="Saira" panose="020B0604020202020204" charset="-93"/>
                <a:ea typeface="Arial" panose="020B0604020202020204" pitchFamily="34" charset="0"/>
                <a:cs typeface="Times New Roman" panose="02020603050405020304" pitchFamily="18" charset="0"/>
              </a:rPr>
              <a:t>useGLTF</a:t>
            </a:r>
          </a:p>
          <a:p>
            <a:pPr marL="285750" indent="-285750" algn="just">
              <a:lnSpc>
                <a:spcPct val="150000"/>
              </a:lnSpc>
              <a:buFont typeface="Arial" panose="020B0604020202020204" pitchFamily="34" charset="0"/>
              <a:buChar char="•"/>
            </a:pPr>
            <a:r>
              <a:rPr lang="vi-VN" sz="1800" kern="100">
                <a:effectLst/>
                <a:latin typeface="Saira" panose="020B0604020202020204" charset="-93"/>
                <a:ea typeface="Arial" panose="020B0604020202020204" pitchFamily="34" charset="0"/>
                <a:cs typeface="Times New Roman" panose="02020603050405020304" pitchFamily="18" charset="0"/>
              </a:rPr>
              <a:t>Sử dụng hàm </a:t>
            </a:r>
            <a:r>
              <a:rPr lang="vi-VN" sz="1800" kern="100">
                <a:solidFill>
                  <a:srgbClr val="00B0F0"/>
                </a:solidFill>
                <a:effectLst/>
                <a:latin typeface="Saira" panose="020B0604020202020204" charset="-93"/>
                <a:ea typeface="Arial" panose="020B0604020202020204" pitchFamily="34" charset="0"/>
                <a:cs typeface="Times New Roman" panose="02020603050405020304" pitchFamily="18" charset="0"/>
              </a:rPr>
              <a:t>useAnimations</a:t>
            </a:r>
            <a:r>
              <a:rPr lang="vi-VN" sz="1800" kern="100">
                <a:effectLst/>
                <a:latin typeface="Saira" panose="020B0604020202020204" charset="-93"/>
                <a:ea typeface="Arial" panose="020B0604020202020204" pitchFamily="34" charset="0"/>
                <a:cs typeface="Times New Roman" panose="02020603050405020304" pitchFamily="18" charset="0"/>
              </a:rPr>
              <a:t> và thực hiện xử lý trên từng frame khung hình để tạo </a:t>
            </a:r>
            <a:r>
              <a:rPr lang="vi-VN" sz="1800" kern="100">
                <a:solidFill>
                  <a:srgbClr val="00B0F0"/>
                </a:solidFill>
                <a:effectLst/>
                <a:latin typeface="Saira" panose="020B0604020202020204" charset="-93"/>
                <a:ea typeface="Arial" panose="020B0604020202020204" pitchFamily="34" charset="0"/>
                <a:cs typeface="Times New Roman" panose="02020603050405020304" pitchFamily="18" charset="0"/>
              </a:rPr>
              <a:t>hiệu ứng chim bay</a:t>
            </a:r>
            <a:r>
              <a:rPr lang="vi-VN" sz="1800" kern="100">
                <a:effectLst/>
                <a:latin typeface="Saira" panose="020B0604020202020204" charset="-93"/>
                <a:ea typeface="Arial" panose="020B0604020202020204" pitchFamily="34" charset="0"/>
                <a:cs typeface="Times New Roman" panose="02020603050405020304" pitchFamily="18" charset="0"/>
              </a:rPr>
              <a:t>. </a:t>
            </a:r>
          </a:p>
          <a:p>
            <a:pPr marL="285750" indent="-285750">
              <a:lnSpc>
                <a:spcPct val="150000"/>
              </a:lnSpc>
              <a:buFont typeface="Arial" panose="020B0604020202020204" pitchFamily="34" charset="0"/>
              <a:buChar char="•"/>
            </a:pPr>
            <a:r>
              <a:rPr lang="vi-VN" sz="1800" kern="100">
                <a:effectLst/>
                <a:latin typeface="Saira" panose="020B0604020202020204" charset="-93"/>
                <a:ea typeface="Arial" panose="020B0604020202020204" pitchFamily="34" charset="0"/>
                <a:cs typeface="Times New Roman" panose="02020603050405020304" pitchFamily="18" charset="0"/>
              </a:rPr>
              <a:t>Khi chim bay ra xa khỏi khung hình sẽ cho chim </a:t>
            </a:r>
            <a:r>
              <a:rPr lang="vi-VN" sz="1800" kern="100">
                <a:solidFill>
                  <a:srgbClr val="00B0F0"/>
                </a:solidFill>
                <a:effectLst/>
                <a:latin typeface="Saira" panose="020B0604020202020204" charset="-93"/>
                <a:ea typeface="Arial" panose="020B0604020202020204" pitchFamily="34" charset="0"/>
                <a:cs typeface="Times New Roman" panose="02020603050405020304" pitchFamily="18" charset="0"/>
              </a:rPr>
              <a:t>quay đầu 1 góc 180 độ </a:t>
            </a:r>
            <a:r>
              <a:rPr lang="vi-VN" sz="1800" kern="100">
                <a:effectLst/>
                <a:latin typeface="Saira" panose="020B0604020202020204" charset="-93"/>
                <a:ea typeface="Arial" panose="020B0604020202020204" pitchFamily="34" charset="0"/>
                <a:cs typeface="Times New Roman" panose="02020603050405020304" pitchFamily="18" charset="0"/>
              </a:rPr>
              <a:t>để con chim luôn bay trong khu vực chỉ định. </a:t>
            </a:r>
          </a:p>
        </p:txBody>
      </p:sp>
      <p:sp>
        <p:nvSpPr>
          <p:cNvPr id="5" name="TextBox 4">
            <a:extLst>
              <a:ext uri="{FF2B5EF4-FFF2-40B4-BE49-F238E27FC236}">
                <a16:creationId xmlns:a16="http://schemas.microsoft.com/office/drawing/2014/main" id="{6CD1FEAE-9874-5C1A-0C95-363134D26E8B}"/>
              </a:ext>
            </a:extLst>
          </p:cNvPr>
          <p:cNvSpPr txBox="1"/>
          <p:nvPr/>
        </p:nvSpPr>
        <p:spPr>
          <a:xfrm>
            <a:off x="621396" y="2519708"/>
            <a:ext cx="1489036" cy="523220"/>
          </a:xfrm>
          <a:prstGeom prst="rect">
            <a:avLst/>
          </a:prstGeom>
          <a:noFill/>
        </p:spPr>
        <p:txBody>
          <a:bodyPr wrap="square" rtlCol="0">
            <a:spAutoFit/>
          </a:bodyPr>
          <a:lstStyle/>
          <a:p>
            <a:r>
              <a:rPr lang="en-US" sz="2800">
                <a:solidFill>
                  <a:srgbClr val="00B0F0"/>
                </a:solidFill>
                <a:latin typeface="SVN-Product Sans" panose="020B0403030502040203" pitchFamily="34" charset="0"/>
              </a:rPr>
              <a:t>1. Xe</a:t>
            </a:r>
            <a:endParaRPr lang="vi-VN" sz="2800">
              <a:solidFill>
                <a:srgbClr val="00B0F0"/>
              </a:solidFill>
              <a:latin typeface="SVN-Product Sans" panose="020B0403030502040203" pitchFamily="34" charset="0"/>
            </a:endParaRPr>
          </a:p>
        </p:txBody>
      </p:sp>
      <p:sp>
        <p:nvSpPr>
          <p:cNvPr id="6" name="TextBox 5">
            <a:extLst>
              <a:ext uri="{FF2B5EF4-FFF2-40B4-BE49-F238E27FC236}">
                <a16:creationId xmlns:a16="http://schemas.microsoft.com/office/drawing/2014/main" id="{88F3F7E3-E7FA-42DF-2AA8-ED7E901B6605}"/>
              </a:ext>
            </a:extLst>
          </p:cNvPr>
          <p:cNvSpPr txBox="1"/>
          <p:nvPr/>
        </p:nvSpPr>
        <p:spPr>
          <a:xfrm>
            <a:off x="-2789659" y="2485580"/>
            <a:ext cx="2529755" cy="523220"/>
          </a:xfrm>
          <a:prstGeom prst="rect">
            <a:avLst/>
          </a:prstGeom>
          <a:noFill/>
        </p:spPr>
        <p:txBody>
          <a:bodyPr wrap="square" rtlCol="0">
            <a:spAutoFit/>
          </a:bodyPr>
          <a:lstStyle/>
          <a:p>
            <a:r>
              <a:rPr lang="en-US" sz="2800">
                <a:solidFill>
                  <a:srgbClr val="00B0F0"/>
                </a:solidFill>
                <a:latin typeface="SVN-Product Sans" panose="020B0403030502040203" pitchFamily="34" charset="0"/>
              </a:rPr>
              <a:t>2.Con chim</a:t>
            </a:r>
            <a:endParaRPr lang="vi-VN" sz="2800">
              <a:solidFill>
                <a:srgbClr val="00B0F0"/>
              </a:solidFill>
              <a:latin typeface="SVN-Product Sans" panose="020B0403030502040203" pitchFamily="34" charset="0"/>
            </a:endParaRPr>
          </a:p>
        </p:txBody>
      </p:sp>
      <p:pic>
        <p:nvPicPr>
          <p:cNvPr id="8" name="Picture 7">
            <a:extLst>
              <a:ext uri="{FF2B5EF4-FFF2-40B4-BE49-F238E27FC236}">
                <a16:creationId xmlns:a16="http://schemas.microsoft.com/office/drawing/2014/main" id="{99F15E55-8231-23DE-7D19-6FE06AE4E050}"/>
              </a:ext>
            </a:extLst>
          </p:cNvPr>
          <p:cNvPicPr>
            <a:picLocks noChangeAspect="1"/>
          </p:cNvPicPr>
          <p:nvPr/>
        </p:nvPicPr>
        <p:blipFill>
          <a:blip r:embed="rId3"/>
          <a:stretch>
            <a:fillRect/>
          </a:stretch>
        </p:blipFill>
        <p:spPr>
          <a:xfrm>
            <a:off x="7155112" y="3008800"/>
            <a:ext cx="4547968" cy="2847664"/>
          </a:xfrm>
          <a:prstGeom prst="rect">
            <a:avLst/>
          </a:prstGeom>
        </p:spPr>
      </p:pic>
      <p:pic>
        <p:nvPicPr>
          <p:cNvPr id="10" name="Picture 9">
            <a:extLst>
              <a:ext uri="{FF2B5EF4-FFF2-40B4-BE49-F238E27FC236}">
                <a16:creationId xmlns:a16="http://schemas.microsoft.com/office/drawing/2014/main" id="{AD57F77B-F994-E957-9599-D37ACEC20CB5}"/>
              </a:ext>
            </a:extLst>
          </p:cNvPr>
          <p:cNvPicPr>
            <a:picLocks noChangeAspect="1"/>
          </p:cNvPicPr>
          <p:nvPr/>
        </p:nvPicPr>
        <p:blipFill>
          <a:blip r:embed="rId4"/>
          <a:stretch>
            <a:fillRect/>
          </a:stretch>
        </p:blipFill>
        <p:spPr>
          <a:xfrm>
            <a:off x="-6098185" y="3317701"/>
            <a:ext cx="3982882" cy="2975005"/>
          </a:xfrm>
          <a:prstGeom prst="rect">
            <a:avLst/>
          </a:prstGeom>
        </p:spPr>
      </p:pic>
      <p:sp>
        <p:nvSpPr>
          <p:cNvPr id="13" name="Google Shape;1533;p33">
            <a:extLst>
              <a:ext uri="{FF2B5EF4-FFF2-40B4-BE49-F238E27FC236}">
                <a16:creationId xmlns:a16="http://schemas.microsoft.com/office/drawing/2014/main" id="{5CAB4426-7CC5-30BA-BBE1-0939E0169EE4}"/>
              </a:ext>
            </a:extLst>
          </p:cNvPr>
          <p:cNvSpPr txBox="1">
            <a:spLocks noGrp="1"/>
          </p:cNvSpPr>
          <p:nvPr>
            <p:ph type="title"/>
          </p:nvPr>
        </p:nvSpPr>
        <p:spPr>
          <a:xfrm>
            <a:off x="745823" y="52017"/>
            <a:ext cx="6569686" cy="1053667"/>
          </a:xfrm>
          <a:prstGeom prst="rect">
            <a:avLst/>
          </a:prstGeom>
        </p:spPr>
        <p:txBody>
          <a:bodyPr spcFirstLastPara="1" wrap="square" lIns="121900" tIns="121900" rIns="121900" bIns="121900" anchor="t" anchorCtr="0">
            <a:noAutofit/>
          </a:bodyPr>
          <a:lstStyle/>
          <a:p>
            <a:r>
              <a:rPr lang="es-419" sz="5400">
                <a:latin typeface="SVN-Product Sans" panose="020B0403030502040203" pitchFamily="34" charset="0"/>
              </a:rPr>
              <a:t>Các</a:t>
            </a:r>
            <a:r>
              <a:rPr lang="es-419">
                <a:latin typeface="SVN-Product Sans" panose="020B0403030502040203" pitchFamily="34" charset="0"/>
              </a:rPr>
              <a:t> Model sử dụng</a:t>
            </a:r>
            <a:endParaRPr>
              <a:latin typeface="SVN-Product Sans" panose="020B0403030502040203" pitchFamily="34" charset="0"/>
            </a:endParaRPr>
          </a:p>
        </p:txBody>
      </p:sp>
      <p:sp>
        <p:nvSpPr>
          <p:cNvPr id="14" name="Google Shape;1534;p33">
            <a:extLst>
              <a:ext uri="{FF2B5EF4-FFF2-40B4-BE49-F238E27FC236}">
                <a16:creationId xmlns:a16="http://schemas.microsoft.com/office/drawing/2014/main" id="{DEDDF2D5-A274-2F4A-87BD-F3B14B2184D3}"/>
              </a:ext>
            </a:extLst>
          </p:cNvPr>
          <p:cNvSpPr txBox="1">
            <a:spLocks noGrp="1"/>
          </p:cNvSpPr>
          <p:nvPr>
            <p:ph type="title" idx="2"/>
          </p:nvPr>
        </p:nvSpPr>
        <p:spPr>
          <a:xfrm>
            <a:off x="118653" y="61965"/>
            <a:ext cx="1084294" cy="1053667"/>
          </a:xfrm>
          <a:prstGeom prst="rect">
            <a:avLst/>
          </a:prstGeom>
        </p:spPr>
        <p:txBody>
          <a:bodyPr spcFirstLastPara="1" wrap="square" lIns="121900" tIns="121900" rIns="121900" bIns="121900" anchor="b" anchorCtr="0">
            <a:noAutofit/>
          </a:bodyPr>
          <a:lstStyle/>
          <a:p>
            <a:r>
              <a:rPr lang="es-419" sz="5400">
                <a:latin typeface="SVN-Product Sans" panose="020B0403030502040203" pitchFamily="34" charset="0"/>
              </a:rPr>
              <a:t>03</a:t>
            </a:r>
            <a:endParaRPr sz="5400">
              <a:latin typeface="SVN-Product Sans" panose="020B0403030502040203" pitchFamily="34" charset="0"/>
            </a:endParaRPr>
          </a:p>
        </p:txBody>
      </p:sp>
      <p:cxnSp>
        <p:nvCxnSpPr>
          <p:cNvPr id="15" name="Google Shape;1561;p33">
            <a:extLst>
              <a:ext uri="{FF2B5EF4-FFF2-40B4-BE49-F238E27FC236}">
                <a16:creationId xmlns:a16="http://schemas.microsoft.com/office/drawing/2014/main" id="{17DE8904-0C14-B9D3-A32F-1D2979448130}"/>
              </a:ext>
            </a:extLst>
          </p:cNvPr>
          <p:cNvCxnSpPr>
            <a:cxnSpLocks/>
          </p:cNvCxnSpPr>
          <p:nvPr/>
        </p:nvCxnSpPr>
        <p:spPr>
          <a:xfrm flipV="1">
            <a:off x="230847" y="1196678"/>
            <a:ext cx="7038633" cy="40654"/>
          </a:xfrm>
          <a:prstGeom prst="straightConnector1">
            <a:avLst/>
          </a:prstGeom>
          <a:noFill/>
          <a:ln w="19050" cap="flat" cmpd="sng">
            <a:solidFill>
              <a:schemeClr val="dk1"/>
            </a:solidFill>
            <a:prstDash val="solid"/>
            <a:round/>
            <a:headEnd type="oval" w="med" len="med"/>
            <a:tailEnd type="oval" w="med" len="med"/>
          </a:ln>
        </p:spPr>
      </p:cxnSp>
    </p:spTree>
    <p:extLst>
      <p:ext uri="{BB962C8B-B14F-4D97-AF65-F5344CB8AC3E}">
        <p14:creationId xmlns:p14="http://schemas.microsoft.com/office/powerpoint/2010/main" val="1775558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22" presetClass="exit" presetSubtype="1" fill="hold" grpId="0" nodeType="withEffect">
                                  <p:stCondLst>
                                    <p:cond delay="0"/>
                                  </p:stCondLst>
                                  <p:childTnLst>
                                    <p:animEffect transition="out" filter="wipe(up)">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par>
                                <p:cTn id="11" presetID="22" presetClass="exit" presetSubtype="1" fill="hold" grpId="0" nodeType="withEffect">
                                  <p:stCondLst>
                                    <p:cond delay="0"/>
                                  </p:stCondLst>
                                  <p:childTnLst>
                                    <p:animEffect transition="out" filter="wipe(up)">
                                      <p:cBhvr>
                                        <p:cTn id="12" dur="500"/>
                                        <p:tgtEl>
                                          <p:spTgt spid="5"/>
                                        </p:tgtEl>
                                      </p:cBhvr>
                                    </p:animEffect>
                                    <p:set>
                                      <p:cBhvr>
                                        <p:cTn id="13" dur="1" fill="hold">
                                          <p:stCondLst>
                                            <p:cond delay="499"/>
                                          </p:stCondLst>
                                        </p:cTn>
                                        <p:tgtEl>
                                          <p:spTgt spid="5"/>
                                        </p:tgtEl>
                                        <p:attrNameLst>
                                          <p:attrName>style.visibility</p:attrName>
                                        </p:attrNameLst>
                                      </p:cBhvr>
                                      <p:to>
                                        <p:strVal val="hidden"/>
                                      </p:to>
                                    </p:set>
                                  </p:childTnLst>
                                </p:cTn>
                              </p:par>
                              <p:par>
                                <p:cTn id="14" presetID="63" presetClass="path" presetSubtype="0" accel="50000" decel="50000" fill="hold" nodeType="withEffect">
                                  <p:stCondLst>
                                    <p:cond delay="600"/>
                                  </p:stCondLst>
                                  <p:childTnLst>
                                    <p:animMotion origin="layout" path="M 0.16328 -0.01944 L 0.63138 -0.01944 " pathEditMode="relative" rAng="0" ptsTypes="AA">
                                      <p:cBhvr>
                                        <p:cTn id="15" dur="2000" fill="hold"/>
                                        <p:tgtEl>
                                          <p:spTgt spid="10"/>
                                        </p:tgtEl>
                                        <p:attrNameLst>
                                          <p:attrName>ppt_x</p:attrName>
                                          <p:attrName>ppt_y</p:attrName>
                                        </p:attrNameLst>
                                      </p:cBhvr>
                                      <p:rCtr x="23398" y="0"/>
                                    </p:animMotion>
                                  </p:childTnLst>
                                </p:cTn>
                              </p:par>
                              <p:par>
                                <p:cTn id="16" presetID="63" presetClass="path" presetSubtype="0" accel="50000" decel="50000" fill="hold" grpId="0" nodeType="withEffect">
                                  <p:stCondLst>
                                    <p:cond delay="600"/>
                                  </p:stCondLst>
                                  <p:childTnLst>
                                    <p:animMotion origin="layout" path="M 0.03151 0.00672 L 0.28151 0.00672 " pathEditMode="relative" rAng="0" ptsTypes="AA">
                                      <p:cBhvr>
                                        <p:cTn id="17" dur="2000" fill="hold"/>
                                        <p:tgtEl>
                                          <p:spTgt spid="6"/>
                                        </p:tgtEl>
                                        <p:attrNameLst>
                                          <p:attrName>ppt_x</p:attrName>
                                          <p:attrName>ppt_y</p:attrName>
                                        </p:attrNameLst>
                                      </p:cBhvr>
                                      <p:rCtr x="12500" y="0"/>
                                    </p:animMotion>
                                  </p:childTnLst>
                                </p:cTn>
                              </p:par>
                              <p:par>
                                <p:cTn id="18" presetID="35" presetClass="path" presetSubtype="0" accel="50000" decel="50000" fill="hold" grpId="0" nodeType="withEffect">
                                  <p:stCondLst>
                                    <p:cond delay="600"/>
                                  </p:stCondLst>
                                  <p:childTnLst>
                                    <p:animMotion origin="layout" path="M 3.75E-6 3.7037E-7 L -0.50573 -0.01296 " pathEditMode="relative" rAng="0" ptsTypes="AA">
                                      <p:cBhvr>
                                        <p:cTn id="19" dur="2000" fill="hold"/>
                                        <p:tgtEl>
                                          <p:spTgt spid="4"/>
                                        </p:tgtEl>
                                        <p:attrNameLst>
                                          <p:attrName>ppt_x</p:attrName>
                                          <p:attrName>ppt_y</p:attrName>
                                        </p:attrNameLst>
                                      </p:cBhvr>
                                      <p:rCtr x="-25286" y="-64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graphicFrame>
        <p:nvGraphicFramePr>
          <p:cNvPr id="34" name="Table 33">
            <a:extLst>
              <a:ext uri="{FF2B5EF4-FFF2-40B4-BE49-F238E27FC236}">
                <a16:creationId xmlns:a16="http://schemas.microsoft.com/office/drawing/2014/main" id="{7A2ED6D3-F739-0CA4-D0F2-5B62EF4A2F74}"/>
              </a:ext>
            </a:extLst>
          </p:cNvPr>
          <p:cNvGraphicFramePr>
            <a:graphicFrameLocks noGrp="1"/>
          </p:cNvGraphicFramePr>
          <p:nvPr>
            <p:extLst>
              <p:ext uri="{D42A27DB-BD31-4B8C-83A1-F6EECF244321}">
                <p14:modId xmlns:p14="http://schemas.microsoft.com/office/powerpoint/2010/main" val="4288878374"/>
              </p:ext>
            </p:extLst>
          </p:nvPr>
        </p:nvGraphicFramePr>
        <p:xfrm>
          <a:off x="1770946" y="1979046"/>
          <a:ext cx="8650108" cy="2909843"/>
        </p:xfrm>
        <a:graphic>
          <a:graphicData uri="http://schemas.openxmlformats.org/drawingml/2006/table">
            <a:tbl>
              <a:tblPr firstRow="1" bandRow="1">
                <a:tableStyleId>{5C22544A-7EE6-4342-B048-85BDC9FD1C3A}</a:tableStyleId>
              </a:tblPr>
              <a:tblGrid>
                <a:gridCol w="2463323">
                  <a:extLst>
                    <a:ext uri="{9D8B030D-6E8A-4147-A177-3AD203B41FA5}">
                      <a16:colId xmlns:a16="http://schemas.microsoft.com/office/drawing/2014/main" val="2284811123"/>
                    </a:ext>
                  </a:extLst>
                </a:gridCol>
                <a:gridCol w="2057400">
                  <a:extLst>
                    <a:ext uri="{9D8B030D-6E8A-4147-A177-3AD203B41FA5}">
                      <a16:colId xmlns:a16="http://schemas.microsoft.com/office/drawing/2014/main" val="2877481554"/>
                    </a:ext>
                  </a:extLst>
                </a:gridCol>
                <a:gridCol w="1966858">
                  <a:extLst>
                    <a:ext uri="{9D8B030D-6E8A-4147-A177-3AD203B41FA5}">
                      <a16:colId xmlns:a16="http://schemas.microsoft.com/office/drawing/2014/main" val="429243505"/>
                    </a:ext>
                  </a:extLst>
                </a:gridCol>
                <a:gridCol w="2162527">
                  <a:extLst>
                    <a:ext uri="{9D8B030D-6E8A-4147-A177-3AD203B41FA5}">
                      <a16:colId xmlns:a16="http://schemas.microsoft.com/office/drawing/2014/main" val="4047493600"/>
                    </a:ext>
                  </a:extLst>
                </a:gridCol>
              </a:tblGrid>
              <a:tr h="763077">
                <a:tc>
                  <a:txBody>
                    <a:bodyPr/>
                    <a:lstStyle/>
                    <a:p>
                      <a:pPr algn="ctr"/>
                      <a:r>
                        <a:rPr lang="en-US">
                          <a:latin typeface="SVN-Product Sans" panose="020B0403030502040203" pitchFamily="34" charset="0"/>
                        </a:rPr>
                        <a:t>Thay đổi background</a:t>
                      </a:r>
                      <a:endParaRPr lang="vi-VN">
                        <a:latin typeface="SVN-Product Sans" panose="020B0403030502040203" pitchFamily="34" charset="0"/>
                      </a:endParaRPr>
                    </a:p>
                  </a:txBody>
                  <a:tcPr anchor="ctr"/>
                </a:tc>
                <a:tc>
                  <a:txBody>
                    <a:bodyPr/>
                    <a:lstStyle/>
                    <a:p>
                      <a:pPr algn="ctr"/>
                      <a:r>
                        <a:rPr lang="en-US">
                          <a:latin typeface="SVN-Product Sans" panose="020B0403030502040203" pitchFamily="34" charset="0"/>
                        </a:rPr>
                        <a:t>Di chuyển </a:t>
                      </a:r>
                      <a:endParaRPr lang="vi-VN">
                        <a:latin typeface="SVN-Product Sans" panose="020B0403030502040203" pitchFamily="34" charset="0"/>
                      </a:endParaRPr>
                    </a:p>
                  </a:txBody>
                  <a:tcPr anchor="ctr"/>
                </a:tc>
                <a:tc>
                  <a:txBody>
                    <a:bodyPr/>
                    <a:lstStyle/>
                    <a:p>
                      <a:pPr algn="ctr"/>
                      <a:r>
                        <a:rPr lang="en-US">
                          <a:latin typeface="SVN-Product Sans" panose="020B0403030502040203" pitchFamily="34" charset="0"/>
                        </a:rPr>
                        <a:t>Phát hiện va chạm</a:t>
                      </a:r>
                      <a:endParaRPr lang="vi-VN">
                        <a:latin typeface="SVN-Product Sans" panose="020B0403030502040203" pitchFamily="34" charset="0"/>
                      </a:endParaRPr>
                    </a:p>
                  </a:txBody>
                  <a:tcPr anchor="ctr"/>
                </a:tc>
                <a:tc>
                  <a:txBody>
                    <a:bodyPr/>
                    <a:lstStyle/>
                    <a:p>
                      <a:pPr algn="ctr"/>
                      <a:r>
                        <a:rPr lang="en-US">
                          <a:latin typeface="SVN-Product Sans" panose="020B0403030502040203" pitchFamily="34" charset="0"/>
                        </a:rPr>
                        <a:t>Thay đổi góc nhìn</a:t>
                      </a:r>
                      <a:endParaRPr lang="vi-VN">
                        <a:latin typeface="SVN-Product Sans" panose="020B0403030502040203" pitchFamily="34" charset="0"/>
                      </a:endParaRPr>
                    </a:p>
                  </a:txBody>
                  <a:tcPr anchor="ctr"/>
                </a:tc>
                <a:extLst>
                  <a:ext uri="{0D108BD9-81ED-4DB2-BD59-A6C34878D82A}">
                    <a16:rowId xmlns:a16="http://schemas.microsoft.com/office/drawing/2014/main" val="2317615517"/>
                  </a:ext>
                </a:extLst>
              </a:tr>
              <a:tr h="2146766">
                <a:tc>
                  <a:txBody>
                    <a:bodyPr/>
                    <a:lstStyle/>
                    <a:p>
                      <a:pPr algn="l"/>
                      <a:r>
                        <a:rPr lang="en-US">
                          <a:solidFill>
                            <a:schemeClr val="bg1"/>
                          </a:solidFill>
                          <a:latin typeface="Saira" charset="-93"/>
                        </a:rPr>
                        <a:t>Tải các khung cảnh 3d, sau đó dùng &lt;Environment/&gt; có trong threeJS react để thay đổi khung cảnh xung quanh </a:t>
                      </a:r>
                      <a:endParaRPr lang="vi-VN">
                        <a:solidFill>
                          <a:schemeClr val="bg1"/>
                        </a:solidFill>
                        <a:latin typeface="Saira" charset="-93"/>
                      </a:endParaRPr>
                    </a:p>
                  </a:txBody>
                  <a:tcPr marL="137160" marR="137160" marT="137160" marB="137160"/>
                </a:tc>
                <a:tc>
                  <a:txBody>
                    <a:bodyPr/>
                    <a:lstStyle/>
                    <a:p>
                      <a:pPr algn="l"/>
                      <a:r>
                        <a:rPr lang="en-US">
                          <a:solidFill>
                            <a:schemeClr val="bg1"/>
                          </a:solidFill>
                          <a:latin typeface="Saira" charset="-93"/>
                        </a:rPr>
                        <a:t>Lắng nghe các sự kiện bàn phím để xử lý logic cho xe chạy nằm trong useControls</a:t>
                      </a:r>
                      <a:endParaRPr lang="vi-VN">
                        <a:solidFill>
                          <a:schemeClr val="bg1"/>
                        </a:solidFill>
                        <a:latin typeface="Saira" charset="-93"/>
                      </a:endParaRPr>
                    </a:p>
                  </a:txBody>
                  <a:tcPr marL="137160" marR="137160" marT="137160" marB="137160"/>
                </a:tc>
                <a:tc>
                  <a:txBody>
                    <a:bodyPr/>
                    <a:lstStyle/>
                    <a:p>
                      <a:pPr algn="l"/>
                      <a:r>
                        <a:rPr lang="vi-VN">
                          <a:solidFill>
                            <a:schemeClr val="bg1"/>
                          </a:solidFill>
                          <a:latin typeface="Saira" charset="-93"/>
                        </a:rPr>
                        <a:t>Sử dụng thư viện "@react-three/cannon" </a:t>
                      </a:r>
                    </a:p>
                  </a:txBody>
                  <a:tcPr marL="137160" marR="137160" marT="137160" marB="137160"/>
                </a:tc>
                <a:tc>
                  <a:txBody>
                    <a:bodyPr/>
                    <a:lstStyle/>
                    <a:p>
                      <a:pPr algn="l"/>
                      <a:r>
                        <a:rPr lang="vi-VN">
                          <a:solidFill>
                            <a:schemeClr val="bg1"/>
                          </a:solidFill>
                          <a:latin typeface="Saira" charset="-93"/>
                        </a:rPr>
                        <a:t>khi nhấn phím k sẽ chuyển đổi góc nhìn toàn cảnh và góc nhìn thứ nhất</a:t>
                      </a:r>
                    </a:p>
                  </a:txBody>
                  <a:tcPr marL="137160" marR="137160" marT="137160" marB="137160"/>
                </a:tc>
                <a:extLst>
                  <a:ext uri="{0D108BD9-81ED-4DB2-BD59-A6C34878D82A}">
                    <a16:rowId xmlns:a16="http://schemas.microsoft.com/office/drawing/2014/main" val="3991632014"/>
                  </a:ext>
                </a:extLst>
              </a:tr>
            </a:tbl>
          </a:graphicData>
        </a:graphic>
      </p:graphicFrame>
      <p:sp>
        <p:nvSpPr>
          <p:cNvPr id="6" name="Google Shape;1533;p33">
            <a:extLst>
              <a:ext uri="{FF2B5EF4-FFF2-40B4-BE49-F238E27FC236}">
                <a16:creationId xmlns:a16="http://schemas.microsoft.com/office/drawing/2014/main" id="{504006E5-09F3-D730-D35E-2F107C3792E9}"/>
              </a:ext>
            </a:extLst>
          </p:cNvPr>
          <p:cNvSpPr txBox="1">
            <a:spLocks noGrp="1"/>
          </p:cNvSpPr>
          <p:nvPr>
            <p:ph type="title"/>
          </p:nvPr>
        </p:nvSpPr>
        <p:spPr>
          <a:xfrm>
            <a:off x="1070288" y="27689"/>
            <a:ext cx="4868396" cy="1053667"/>
          </a:xfrm>
          <a:prstGeom prst="rect">
            <a:avLst/>
          </a:prstGeom>
        </p:spPr>
        <p:txBody>
          <a:bodyPr spcFirstLastPara="1" wrap="square" lIns="121900" tIns="121900" rIns="121900" bIns="121900" anchor="t" anchorCtr="0">
            <a:noAutofit/>
          </a:bodyPr>
          <a:lstStyle/>
          <a:p>
            <a:r>
              <a:rPr lang="vi-VN" sz="5400">
                <a:latin typeface="SVN-Product Sans" panose="020B0403030502040203" pitchFamily="34" charset="0"/>
              </a:rPr>
              <a:t>Các tính năng</a:t>
            </a:r>
            <a:endParaRPr sz="5400">
              <a:latin typeface="SVN-Product Sans" panose="020B0403030502040203" pitchFamily="34" charset="0"/>
            </a:endParaRPr>
          </a:p>
        </p:txBody>
      </p:sp>
      <p:sp>
        <p:nvSpPr>
          <p:cNvPr id="7" name="Google Shape;1534;p33">
            <a:extLst>
              <a:ext uri="{FF2B5EF4-FFF2-40B4-BE49-F238E27FC236}">
                <a16:creationId xmlns:a16="http://schemas.microsoft.com/office/drawing/2014/main" id="{A1D6C155-BC9E-B8A0-33CA-10EDB5A40560}"/>
              </a:ext>
            </a:extLst>
          </p:cNvPr>
          <p:cNvSpPr txBox="1">
            <a:spLocks noGrp="1"/>
          </p:cNvSpPr>
          <p:nvPr>
            <p:ph type="title" idx="2"/>
          </p:nvPr>
        </p:nvSpPr>
        <p:spPr>
          <a:xfrm>
            <a:off x="118652" y="61965"/>
            <a:ext cx="1179205" cy="1053667"/>
          </a:xfrm>
          <a:prstGeom prst="rect">
            <a:avLst/>
          </a:prstGeom>
        </p:spPr>
        <p:txBody>
          <a:bodyPr spcFirstLastPara="1" wrap="square" lIns="121900" tIns="121900" rIns="121900" bIns="121900" anchor="b" anchorCtr="0">
            <a:noAutofit/>
          </a:bodyPr>
          <a:lstStyle/>
          <a:p>
            <a:r>
              <a:rPr lang="vi-VN" sz="5400">
                <a:latin typeface="SVN-Product Sans" panose="020B0403030502040203" pitchFamily="34" charset="0"/>
              </a:rPr>
              <a:t>04</a:t>
            </a:r>
            <a:endParaRPr sz="5400">
              <a:latin typeface="SVN-Product Sans" panose="020B0403030502040203" pitchFamily="34" charset="0"/>
            </a:endParaRPr>
          </a:p>
        </p:txBody>
      </p:sp>
      <p:cxnSp>
        <p:nvCxnSpPr>
          <p:cNvPr id="8" name="Google Shape;1561;p33">
            <a:extLst>
              <a:ext uri="{FF2B5EF4-FFF2-40B4-BE49-F238E27FC236}">
                <a16:creationId xmlns:a16="http://schemas.microsoft.com/office/drawing/2014/main" id="{B4E04B22-4673-B1D4-19AF-621F777CD193}"/>
              </a:ext>
            </a:extLst>
          </p:cNvPr>
          <p:cNvCxnSpPr>
            <a:cxnSpLocks/>
          </p:cNvCxnSpPr>
          <p:nvPr/>
        </p:nvCxnSpPr>
        <p:spPr>
          <a:xfrm>
            <a:off x="230847" y="1237332"/>
            <a:ext cx="5865153" cy="0"/>
          </a:xfrm>
          <a:prstGeom prst="straightConnector1">
            <a:avLst/>
          </a:prstGeom>
          <a:noFill/>
          <a:ln w="19050" cap="flat" cmpd="sng">
            <a:solidFill>
              <a:schemeClr val="dk1"/>
            </a:solidFill>
            <a:prstDash val="solid"/>
            <a:round/>
            <a:headEnd type="oval" w="med" len="med"/>
            <a:tailEnd type="oval" w="med" len="med"/>
          </a:ln>
        </p:spPr>
      </p:cxnSp>
    </p:spTree>
    <p:extLst>
      <p:ext uri="{BB962C8B-B14F-4D97-AF65-F5344CB8AC3E}">
        <p14:creationId xmlns:p14="http://schemas.microsoft.com/office/powerpoint/2010/main" val="37027796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Information Technology Project Proposal by Slidesgo">
  <a:themeElements>
    <a:clrScheme name="Simple Light">
      <a:dk1>
        <a:srgbClr val="FFFFFF"/>
      </a:dk1>
      <a:lt1>
        <a:srgbClr val="000000"/>
      </a:lt1>
      <a:dk2>
        <a:srgbClr val="B7B7B7"/>
      </a:dk2>
      <a:lt2>
        <a:srgbClr val="EFEFEF"/>
      </a:lt2>
      <a:accent1>
        <a:srgbClr val="CCCCCC"/>
      </a:accent1>
      <a:accent2>
        <a:srgbClr val="66666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1189</TotalTime>
  <Words>724</Words>
  <Application>Microsoft Office PowerPoint</Application>
  <PresentationFormat>Widescreen</PresentationFormat>
  <Paragraphs>95</Paragraphs>
  <Slides>11</Slides>
  <Notes>11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11</vt:i4>
      </vt:variant>
    </vt:vector>
  </HeadingPairs>
  <TitlesOfParts>
    <vt:vector size="22" baseType="lpstr">
      <vt:lpstr>Aldrich</vt:lpstr>
      <vt:lpstr>Aptos</vt:lpstr>
      <vt:lpstr>Aptos Display</vt:lpstr>
      <vt:lpstr>Arial</vt:lpstr>
      <vt:lpstr>Nunito Light</vt:lpstr>
      <vt:lpstr>Open Sans</vt:lpstr>
      <vt:lpstr>Saira</vt:lpstr>
      <vt:lpstr>SVN-Product Sans</vt:lpstr>
      <vt:lpstr>Times New Roman</vt:lpstr>
      <vt:lpstr>Office Theme</vt:lpstr>
      <vt:lpstr>Information Technology Project Proposal by Slidesgo</vt:lpstr>
      <vt:lpstr> BÁO CÁO CUỐI KỲ ĐỒ HỌA MÁY TÍNH</vt:lpstr>
      <vt:lpstr>01</vt:lpstr>
      <vt:lpstr>Giới thiệu</vt:lpstr>
      <vt:lpstr>Giao diện</vt:lpstr>
      <vt:lpstr>PowerPoint Presentation</vt:lpstr>
      <vt:lpstr>PowerPoint Presentation</vt:lpstr>
      <vt:lpstr>03</vt:lpstr>
      <vt:lpstr>Các Model sử dụng</vt:lpstr>
      <vt:lpstr>Các tính năng</vt:lpstr>
      <vt:lpstr>Tổng kết</vt:lpstr>
      <vt:lpstr>Tổng kết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Nguyễn Thanh Trường</dc:creator>
  <cp:lastModifiedBy>Bùi Thành Quang</cp:lastModifiedBy>
  <cp:revision>8</cp:revision>
  <dcterms:created xsi:type="dcterms:W3CDTF">2024-06-08T15:32:19Z</dcterms:created>
  <dcterms:modified xsi:type="dcterms:W3CDTF">2024-06-12T02:56:39Z</dcterms:modified>
</cp:coreProperties>
</file>

<file path=docProps/thumbnail.jpeg>
</file>